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6" r:id="rId5"/>
    <p:sldMasterId id="2147483687"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Lst>
  <p:sldSz cy="5143500" cx="9144000"/>
  <p:notesSz cx="6858000" cy="9144000"/>
  <p:embeddedFontLs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Poppins"/>
      <p:regular r:id="rId73"/>
      <p:bold r:id="rId74"/>
      <p:italic r:id="rId75"/>
      <p:boldItalic r:id="rId76"/>
    </p:embeddedFont>
    <p:embeddedFont>
      <p:font typeface="Fira Sans Extra Condensed Medium"/>
      <p:regular r:id="rId77"/>
      <p:bold r:id="rId78"/>
      <p:italic r:id="rId79"/>
      <p:boldItalic r:id="rId80"/>
    </p:embeddedFont>
    <p:embeddedFont>
      <p:font typeface="Federo"/>
      <p:regular r:id="rId8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563">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3465E70-BCC1-444F-AB34-F87FB50671C4}">
  <a:tblStyle styleId="{83465E70-BCC1-444F-AB34-F87FB50671C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63"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FiraSansExtraCondensedMedium-boldItalic.fntdata"/><Relationship Id="rId81" Type="http://schemas.openxmlformats.org/officeDocument/2006/relationships/font" Target="fonts/Federo-regular.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oppins-regular.fntdata"/><Relationship Id="rId72" Type="http://schemas.openxmlformats.org/officeDocument/2006/relationships/font" Target="fonts/AmaticSC-bold.fntdata"/><Relationship Id="rId31" Type="http://schemas.openxmlformats.org/officeDocument/2006/relationships/slide" Target="slides/slide24.xml"/><Relationship Id="rId75" Type="http://schemas.openxmlformats.org/officeDocument/2006/relationships/font" Target="fonts/Poppins-italic.fntdata"/><Relationship Id="rId30" Type="http://schemas.openxmlformats.org/officeDocument/2006/relationships/slide" Target="slides/slide23.xml"/><Relationship Id="rId74" Type="http://schemas.openxmlformats.org/officeDocument/2006/relationships/font" Target="fonts/Poppins-bold.fntdata"/><Relationship Id="rId33" Type="http://schemas.openxmlformats.org/officeDocument/2006/relationships/slide" Target="slides/slide26.xml"/><Relationship Id="rId77" Type="http://schemas.openxmlformats.org/officeDocument/2006/relationships/font" Target="fonts/FiraSansExtraCondensedMedium-regular.fntdata"/><Relationship Id="rId32" Type="http://schemas.openxmlformats.org/officeDocument/2006/relationships/slide" Target="slides/slide25.xml"/><Relationship Id="rId76" Type="http://schemas.openxmlformats.org/officeDocument/2006/relationships/font" Target="fonts/Poppins-boldItalic.fntdata"/><Relationship Id="rId35" Type="http://schemas.openxmlformats.org/officeDocument/2006/relationships/slide" Target="slides/slide28.xml"/><Relationship Id="rId79" Type="http://schemas.openxmlformats.org/officeDocument/2006/relationships/font" Target="fonts/FiraSansExtraCondensedMedium-italic.fntdata"/><Relationship Id="rId34" Type="http://schemas.openxmlformats.org/officeDocument/2006/relationships/slide" Target="slides/slide27.xml"/><Relationship Id="rId78" Type="http://schemas.openxmlformats.org/officeDocument/2006/relationships/font" Target="fonts/FiraSansExtraCondensedMedium-bold.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5.xml"/><Relationship Id="rId66" Type="http://schemas.openxmlformats.org/officeDocument/2006/relationships/font" Target="fonts/ProximaNova-boldItalic.fntdata"/><Relationship Id="rId21" Type="http://schemas.openxmlformats.org/officeDocument/2006/relationships/slide" Target="slides/slide14.xml"/><Relationship Id="rId65" Type="http://schemas.openxmlformats.org/officeDocument/2006/relationships/font" Target="fonts/ProximaNova-italic.fntdata"/><Relationship Id="rId24" Type="http://schemas.openxmlformats.org/officeDocument/2006/relationships/slide" Target="slides/slide17.xml"/><Relationship Id="rId68" Type="http://schemas.openxmlformats.org/officeDocument/2006/relationships/font" Target="fonts/RobotoMedium-bold.fntdata"/><Relationship Id="rId23" Type="http://schemas.openxmlformats.org/officeDocument/2006/relationships/slide" Target="slides/slide16.xml"/><Relationship Id="rId67" Type="http://schemas.openxmlformats.org/officeDocument/2006/relationships/font" Target="fonts/RobotoMedium-regular.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 name="Shape 276"/>
        <p:cNvGrpSpPr/>
        <p:nvPr/>
      </p:nvGrpSpPr>
      <p:grpSpPr>
        <a:xfrm>
          <a:off x="0" y="0"/>
          <a:ext cx="0" cy="0"/>
          <a:chOff x="0" y="0"/>
          <a:chExt cx="0" cy="0"/>
        </a:xfrm>
      </p:grpSpPr>
      <p:sp>
        <p:nvSpPr>
          <p:cNvPr id="277" name="Google Shape;277;g118043a19c4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 name="Google Shape;278;g118043a19c4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 name="Shape 285"/>
        <p:cNvGrpSpPr/>
        <p:nvPr/>
      </p:nvGrpSpPr>
      <p:grpSpPr>
        <a:xfrm>
          <a:off x="0" y="0"/>
          <a:ext cx="0" cy="0"/>
          <a:chOff x="0" y="0"/>
          <a:chExt cx="0" cy="0"/>
        </a:xfrm>
      </p:grpSpPr>
      <p:sp>
        <p:nvSpPr>
          <p:cNvPr id="286" name="Google Shape;286;g118e0fdd37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7" name="Google Shape;287;g118e0fdd37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 name="Shape 291"/>
        <p:cNvGrpSpPr/>
        <p:nvPr/>
      </p:nvGrpSpPr>
      <p:grpSpPr>
        <a:xfrm>
          <a:off x="0" y="0"/>
          <a:ext cx="0" cy="0"/>
          <a:chOff x="0" y="0"/>
          <a:chExt cx="0" cy="0"/>
        </a:xfrm>
      </p:grpSpPr>
      <p:sp>
        <p:nvSpPr>
          <p:cNvPr id="292" name="Google Shape;292;g118e0fdd37d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 name="Google Shape;293;g118e0fdd37d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 name="Shape 299"/>
        <p:cNvGrpSpPr/>
        <p:nvPr/>
      </p:nvGrpSpPr>
      <p:grpSpPr>
        <a:xfrm>
          <a:off x="0" y="0"/>
          <a:ext cx="0" cy="0"/>
          <a:chOff x="0" y="0"/>
          <a:chExt cx="0" cy="0"/>
        </a:xfrm>
      </p:grpSpPr>
      <p:sp>
        <p:nvSpPr>
          <p:cNvPr id="300" name="Google Shape;300;g118043a19c4_0_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 name="Google Shape;301;g118043a19c4_0_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 name="Shape 329"/>
        <p:cNvGrpSpPr/>
        <p:nvPr/>
      </p:nvGrpSpPr>
      <p:grpSpPr>
        <a:xfrm>
          <a:off x="0" y="0"/>
          <a:ext cx="0" cy="0"/>
          <a:chOff x="0" y="0"/>
          <a:chExt cx="0" cy="0"/>
        </a:xfrm>
      </p:grpSpPr>
      <p:sp>
        <p:nvSpPr>
          <p:cNvPr id="330" name="Google Shape;330;g118e0fdd37d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 name="Google Shape;331;g118e0fdd37d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118e0fdd37d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118e0fdd37d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 name="Shape 348"/>
        <p:cNvGrpSpPr/>
        <p:nvPr/>
      </p:nvGrpSpPr>
      <p:grpSpPr>
        <a:xfrm>
          <a:off x="0" y="0"/>
          <a:ext cx="0" cy="0"/>
          <a:chOff x="0" y="0"/>
          <a:chExt cx="0" cy="0"/>
        </a:xfrm>
      </p:grpSpPr>
      <p:sp>
        <p:nvSpPr>
          <p:cNvPr id="349" name="Google Shape;349;g118e0fdd970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 name="Google Shape;350;g118e0fdd970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0" name="Shape 4330"/>
        <p:cNvGrpSpPr/>
        <p:nvPr/>
      </p:nvGrpSpPr>
      <p:grpSpPr>
        <a:xfrm>
          <a:off x="0" y="0"/>
          <a:ext cx="0" cy="0"/>
          <a:chOff x="0" y="0"/>
          <a:chExt cx="0" cy="0"/>
        </a:xfrm>
      </p:grpSpPr>
      <p:sp>
        <p:nvSpPr>
          <p:cNvPr id="4331" name="Google Shape;4331;g118043a19c4_0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2" name="Google Shape;4332;g118043a19c4_0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9" name="Shape 4349"/>
        <p:cNvGrpSpPr/>
        <p:nvPr/>
      </p:nvGrpSpPr>
      <p:grpSpPr>
        <a:xfrm>
          <a:off x="0" y="0"/>
          <a:ext cx="0" cy="0"/>
          <a:chOff x="0" y="0"/>
          <a:chExt cx="0" cy="0"/>
        </a:xfrm>
      </p:grpSpPr>
      <p:sp>
        <p:nvSpPr>
          <p:cNvPr id="4350" name="Google Shape;4350;g118e0fdd37d_0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1" name="Google Shape;4351;g118e0fdd37d_0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7" name="Shape 4357"/>
        <p:cNvGrpSpPr/>
        <p:nvPr/>
      </p:nvGrpSpPr>
      <p:grpSpPr>
        <a:xfrm>
          <a:off x="0" y="0"/>
          <a:ext cx="0" cy="0"/>
          <a:chOff x="0" y="0"/>
          <a:chExt cx="0" cy="0"/>
        </a:xfrm>
      </p:grpSpPr>
      <p:sp>
        <p:nvSpPr>
          <p:cNvPr id="4358" name="Google Shape;4358;g118e0fdd37d_1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9" name="Google Shape;4359;g118e0fdd37d_1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6" name="Shape 4386"/>
        <p:cNvGrpSpPr/>
        <p:nvPr/>
      </p:nvGrpSpPr>
      <p:grpSpPr>
        <a:xfrm>
          <a:off x="0" y="0"/>
          <a:ext cx="0" cy="0"/>
          <a:chOff x="0" y="0"/>
          <a:chExt cx="0" cy="0"/>
        </a:xfrm>
      </p:grpSpPr>
      <p:sp>
        <p:nvSpPr>
          <p:cNvPr id="4387" name="Google Shape;4387;g118e0fdd970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8" name="Google Shape;4388;g118e0fdd970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6" name="Shape 4396"/>
        <p:cNvGrpSpPr/>
        <p:nvPr/>
      </p:nvGrpSpPr>
      <p:grpSpPr>
        <a:xfrm>
          <a:off x="0" y="0"/>
          <a:ext cx="0" cy="0"/>
          <a:chOff x="0" y="0"/>
          <a:chExt cx="0" cy="0"/>
        </a:xfrm>
      </p:grpSpPr>
      <p:sp>
        <p:nvSpPr>
          <p:cNvPr id="4397" name="Google Shape;4397;g118e0fdd37d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8" name="Google Shape;4398;g118e0fdd37d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4" name="Shape 4404"/>
        <p:cNvGrpSpPr/>
        <p:nvPr/>
      </p:nvGrpSpPr>
      <p:grpSpPr>
        <a:xfrm>
          <a:off x="0" y="0"/>
          <a:ext cx="0" cy="0"/>
          <a:chOff x="0" y="0"/>
          <a:chExt cx="0" cy="0"/>
        </a:xfrm>
      </p:grpSpPr>
      <p:sp>
        <p:nvSpPr>
          <p:cNvPr id="4405" name="Google Shape;4405;g118e0fdd970_0_40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6" name="Google Shape;4406;g118e0fdd970_0_40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9" name="Shape 4449"/>
        <p:cNvGrpSpPr/>
        <p:nvPr/>
      </p:nvGrpSpPr>
      <p:grpSpPr>
        <a:xfrm>
          <a:off x="0" y="0"/>
          <a:ext cx="0" cy="0"/>
          <a:chOff x="0" y="0"/>
          <a:chExt cx="0" cy="0"/>
        </a:xfrm>
      </p:grpSpPr>
      <p:sp>
        <p:nvSpPr>
          <p:cNvPr id="4450" name="Google Shape;4450;g118043a19c4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1" name="Google Shape;4451;g118043a19c4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7" name="Shape 4517"/>
        <p:cNvGrpSpPr/>
        <p:nvPr/>
      </p:nvGrpSpPr>
      <p:grpSpPr>
        <a:xfrm>
          <a:off x="0" y="0"/>
          <a:ext cx="0" cy="0"/>
          <a:chOff x="0" y="0"/>
          <a:chExt cx="0" cy="0"/>
        </a:xfrm>
      </p:grpSpPr>
      <p:sp>
        <p:nvSpPr>
          <p:cNvPr id="4518" name="Google Shape;4518;g118e0fdd37d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9" name="Google Shape;4519;g118e0fdd37d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5" name="Shape 4545"/>
        <p:cNvGrpSpPr/>
        <p:nvPr/>
      </p:nvGrpSpPr>
      <p:grpSpPr>
        <a:xfrm>
          <a:off x="0" y="0"/>
          <a:ext cx="0" cy="0"/>
          <a:chOff x="0" y="0"/>
          <a:chExt cx="0" cy="0"/>
        </a:xfrm>
      </p:grpSpPr>
      <p:sp>
        <p:nvSpPr>
          <p:cNvPr id="4546" name="Google Shape;4546;g118e0fdd37d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7" name="Google Shape;4547;g118e0fdd37d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2" name="Shape 4552"/>
        <p:cNvGrpSpPr/>
        <p:nvPr/>
      </p:nvGrpSpPr>
      <p:grpSpPr>
        <a:xfrm>
          <a:off x="0" y="0"/>
          <a:ext cx="0" cy="0"/>
          <a:chOff x="0" y="0"/>
          <a:chExt cx="0" cy="0"/>
        </a:xfrm>
      </p:grpSpPr>
      <p:sp>
        <p:nvSpPr>
          <p:cNvPr id="4553" name="Google Shape;4553;g118e0fdd970_0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4" name="Google Shape;4554;g118e0fdd970_0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3" name="Shape 4563"/>
        <p:cNvGrpSpPr/>
        <p:nvPr/>
      </p:nvGrpSpPr>
      <p:grpSpPr>
        <a:xfrm>
          <a:off x="0" y="0"/>
          <a:ext cx="0" cy="0"/>
          <a:chOff x="0" y="0"/>
          <a:chExt cx="0" cy="0"/>
        </a:xfrm>
      </p:grpSpPr>
      <p:sp>
        <p:nvSpPr>
          <p:cNvPr id="4564" name="Google Shape;4564;g118f533b65b_0_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65" name="Google Shape;4565;g118f533b65b_0_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8" name="Shape 4618"/>
        <p:cNvGrpSpPr/>
        <p:nvPr/>
      </p:nvGrpSpPr>
      <p:grpSpPr>
        <a:xfrm>
          <a:off x="0" y="0"/>
          <a:ext cx="0" cy="0"/>
          <a:chOff x="0" y="0"/>
          <a:chExt cx="0" cy="0"/>
        </a:xfrm>
      </p:grpSpPr>
      <p:sp>
        <p:nvSpPr>
          <p:cNvPr id="4619" name="Google Shape;4619;g118e0fdd37d_0_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20" name="Google Shape;4620;g118e0fdd37d_0_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90" name="Shape 4690"/>
        <p:cNvGrpSpPr/>
        <p:nvPr/>
      </p:nvGrpSpPr>
      <p:grpSpPr>
        <a:xfrm>
          <a:off x="0" y="0"/>
          <a:ext cx="0" cy="0"/>
          <a:chOff x="0" y="0"/>
          <a:chExt cx="0" cy="0"/>
        </a:xfrm>
      </p:grpSpPr>
      <p:sp>
        <p:nvSpPr>
          <p:cNvPr id="4691" name="Google Shape;4691;g118e0fdd97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92" name="Google Shape;4692;g118e0fdd97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2" name="Shape 4702"/>
        <p:cNvGrpSpPr/>
        <p:nvPr/>
      </p:nvGrpSpPr>
      <p:grpSpPr>
        <a:xfrm>
          <a:off x="0" y="0"/>
          <a:ext cx="0" cy="0"/>
          <a:chOff x="0" y="0"/>
          <a:chExt cx="0" cy="0"/>
        </a:xfrm>
      </p:grpSpPr>
      <p:sp>
        <p:nvSpPr>
          <p:cNvPr id="4703" name="Google Shape;4703;g118e0fdd37d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4" name="Google Shape;4704;g118e0fdd37d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9" name="Shape 4709"/>
        <p:cNvGrpSpPr/>
        <p:nvPr/>
      </p:nvGrpSpPr>
      <p:grpSpPr>
        <a:xfrm>
          <a:off x="0" y="0"/>
          <a:ext cx="0" cy="0"/>
          <a:chOff x="0" y="0"/>
          <a:chExt cx="0" cy="0"/>
        </a:xfrm>
      </p:grpSpPr>
      <p:sp>
        <p:nvSpPr>
          <p:cNvPr id="4710" name="Google Shape;4710;g118e0fdd37d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1" name="Google Shape;4711;g118e0fdd37d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7" name="Shape 4737"/>
        <p:cNvGrpSpPr/>
        <p:nvPr/>
      </p:nvGrpSpPr>
      <p:grpSpPr>
        <a:xfrm>
          <a:off x="0" y="0"/>
          <a:ext cx="0" cy="0"/>
          <a:chOff x="0" y="0"/>
          <a:chExt cx="0" cy="0"/>
        </a:xfrm>
      </p:grpSpPr>
      <p:sp>
        <p:nvSpPr>
          <p:cNvPr id="4738" name="Google Shape;4738;g118e0fdd37d_1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39" name="Google Shape;4739;g118e0fdd37d_1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5" name="Shape 4745"/>
        <p:cNvGrpSpPr/>
        <p:nvPr/>
      </p:nvGrpSpPr>
      <p:grpSpPr>
        <a:xfrm>
          <a:off x="0" y="0"/>
          <a:ext cx="0" cy="0"/>
          <a:chOff x="0" y="0"/>
          <a:chExt cx="0" cy="0"/>
        </a:xfrm>
      </p:grpSpPr>
      <p:sp>
        <p:nvSpPr>
          <p:cNvPr id="4746" name="Google Shape;4746;g118e0fdd37d_1_274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7" name="Google Shape;4747;g118e0fdd37d_1_274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5" name="Shape 4755"/>
        <p:cNvGrpSpPr/>
        <p:nvPr/>
      </p:nvGrpSpPr>
      <p:grpSpPr>
        <a:xfrm>
          <a:off x="0" y="0"/>
          <a:ext cx="0" cy="0"/>
          <a:chOff x="0" y="0"/>
          <a:chExt cx="0" cy="0"/>
        </a:xfrm>
      </p:grpSpPr>
      <p:sp>
        <p:nvSpPr>
          <p:cNvPr id="4756" name="Google Shape;4756;g118f533b65b_0_5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7" name="Google Shape;4757;g118f533b65b_0_5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7" name="Shape 4767"/>
        <p:cNvGrpSpPr/>
        <p:nvPr/>
      </p:nvGrpSpPr>
      <p:grpSpPr>
        <a:xfrm>
          <a:off x="0" y="0"/>
          <a:ext cx="0" cy="0"/>
          <a:chOff x="0" y="0"/>
          <a:chExt cx="0" cy="0"/>
        </a:xfrm>
      </p:grpSpPr>
      <p:sp>
        <p:nvSpPr>
          <p:cNvPr id="4768" name="Google Shape;4768;g118e0fdd37d_1_274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9" name="Google Shape;4769;g118e0fdd37d_1_274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9" name="Shape 4779"/>
        <p:cNvGrpSpPr/>
        <p:nvPr/>
      </p:nvGrpSpPr>
      <p:grpSpPr>
        <a:xfrm>
          <a:off x="0" y="0"/>
          <a:ext cx="0" cy="0"/>
          <a:chOff x="0" y="0"/>
          <a:chExt cx="0" cy="0"/>
        </a:xfrm>
      </p:grpSpPr>
      <p:sp>
        <p:nvSpPr>
          <p:cNvPr id="4780" name="Google Shape;4780;g118f533b65b_0_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1" name="Google Shape;4781;g118f533b65b_0_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8" name="Shape 4808"/>
        <p:cNvGrpSpPr/>
        <p:nvPr/>
      </p:nvGrpSpPr>
      <p:grpSpPr>
        <a:xfrm>
          <a:off x="0" y="0"/>
          <a:ext cx="0" cy="0"/>
          <a:chOff x="0" y="0"/>
          <a:chExt cx="0" cy="0"/>
        </a:xfrm>
      </p:grpSpPr>
      <p:sp>
        <p:nvSpPr>
          <p:cNvPr id="4809" name="Google Shape;4809;g118e0fdd37d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0" name="Google Shape;4810;g118e0fdd37d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6" name="Shape 4816"/>
        <p:cNvGrpSpPr/>
        <p:nvPr/>
      </p:nvGrpSpPr>
      <p:grpSpPr>
        <a:xfrm>
          <a:off x="0" y="0"/>
          <a:ext cx="0" cy="0"/>
          <a:chOff x="0" y="0"/>
          <a:chExt cx="0" cy="0"/>
        </a:xfrm>
      </p:grpSpPr>
      <p:sp>
        <p:nvSpPr>
          <p:cNvPr id="4817" name="Google Shape;4817;g118e0fdd970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8" name="Google Shape;4818;g118e0fdd970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3" name="Shape 4833"/>
        <p:cNvGrpSpPr/>
        <p:nvPr/>
      </p:nvGrpSpPr>
      <p:grpSpPr>
        <a:xfrm>
          <a:off x="0" y="0"/>
          <a:ext cx="0" cy="0"/>
          <a:chOff x="0" y="0"/>
          <a:chExt cx="0" cy="0"/>
        </a:xfrm>
      </p:grpSpPr>
      <p:sp>
        <p:nvSpPr>
          <p:cNvPr id="4834" name="Google Shape;4834;g118e0fdd37d_1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35" name="Google Shape;4835;g118e0fdd37d_1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4" name="Shape 4844"/>
        <p:cNvGrpSpPr/>
        <p:nvPr/>
      </p:nvGrpSpPr>
      <p:grpSpPr>
        <a:xfrm>
          <a:off x="0" y="0"/>
          <a:ext cx="0" cy="0"/>
          <a:chOff x="0" y="0"/>
          <a:chExt cx="0" cy="0"/>
        </a:xfrm>
      </p:grpSpPr>
      <p:sp>
        <p:nvSpPr>
          <p:cNvPr id="4845" name="Google Shape;4845;g118e0fdd970_0_4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6" name="Google Shape;4846;g118e0fdd970_0_4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1" name="Shape 4851"/>
        <p:cNvGrpSpPr/>
        <p:nvPr/>
      </p:nvGrpSpPr>
      <p:grpSpPr>
        <a:xfrm>
          <a:off x="0" y="0"/>
          <a:ext cx="0" cy="0"/>
          <a:chOff x="0" y="0"/>
          <a:chExt cx="0" cy="0"/>
        </a:xfrm>
      </p:grpSpPr>
      <p:sp>
        <p:nvSpPr>
          <p:cNvPr id="4852" name="Google Shape;4852;g118e0fdd970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3" name="Google Shape;4853;g118e0fdd970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2" name="Shape 4882"/>
        <p:cNvGrpSpPr/>
        <p:nvPr/>
      </p:nvGrpSpPr>
      <p:grpSpPr>
        <a:xfrm>
          <a:off x="0" y="0"/>
          <a:ext cx="0" cy="0"/>
          <a:chOff x="0" y="0"/>
          <a:chExt cx="0" cy="0"/>
        </a:xfrm>
      </p:grpSpPr>
      <p:sp>
        <p:nvSpPr>
          <p:cNvPr id="4883" name="Google Shape;4883;g118e0fdd37d_1_274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84" name="Google Shape;4884;g118e0fdd37d_1_274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6" name="Shape 4896"/>
        <p:cNvGrpSpPr/>
        <p:nvPr/>
      </p:nvGrpSpPr>
      <p:grpSpPr>
        <a:xfrm>
          <a:off x="0" y="0"/>
          <a:ext cx="0" cy="0"/>
          <a:chOff x="0" y="0"/>
          <a:chExt cx="0" cy="0"/>
        </a:xfrm>
      </p:grpSpPr>
      <p:sp>
        <p:nvSpPr>
          <p:cNvPr id="4897" name="Google Shape;4897;g118e0fdd970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8" name="Google Shape;4898;g118e0fdd970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5" name="Shape 4905"/>
        <p:cNvGrpSpPr/>
        <p:nvPr/>
      </p:nvGrpSpPr>
      <p:grpSpPr>
        <a:xfrm>
          <a:off x="0" y="0"/>
          <a:ext cx="0" cy="0"/>
          <a:chOff x="0" y="0"/>
          <a:chExt cx="0" cy="0"/>
        </a:xfrm>
      </p:grpSpPr>
      <p:sp>
        <p:nvSpPr>
          <p:cNvPr id="4906" name="Google Shape;4906;g118043a19c4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7" name="Google Shape;4907;g118043a19c4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1" name="Shape 4931"/>
        <p:cNvGrpSpPr/>
        <p:nvPr/>
      </p:nvGrpSpPr>
      <p:grpSpPr>
        <a:xfrm>
          <a:off x="0" y="0"/>
          <a:ext cx="0" cy="0"/>
          <a:chOff x="0" y="0"/>
          <a:chExt cx="0" cy="0"/>
        </a:xfrm>
      </p:grpSpPr>
      <p:sp>
        <p:nvSpPr>
          <p:cNvPr id="4932" name="Google Shape;4932;g118f533b65b_0_7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3" name="Google Shape;4933;g118f533b65b_0_7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7" name="Shape 4937"/>
        <p:cNvGrpSpPr/>
        <p:nvPr/>
      </p:nvGrpSpPr>
      <p:grpSpPr>
        <a:xfrm>
          <a:off x="0" y="0"/>
          <a:ext cx="0" cy="0"/>
          <a:chOff x="0" y="0"/>
          <a:chExt cx="0" cy="0"/>
        </a:xfrm>
      </p:grpSpPr>
      <p:sp>
        <p:nvSpPr>
          <p:cNvPr id="4938" name="Google Shape;4938;g118f533b65b_0_7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9" name="Google Shape;4939;g118f533b65b_0_7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5" name="Shape 4945"/>
        <p:cNvGrpSpPr/>
        <p:nvPr/>
      </p:nvGrpSpPr>
      <p:grpSpPr>
        <a:xfrm>
          <a:off x="0" y="0"/>
          <a:ext cx="0" cy="0"/>
          <a:chOff x="0" y="0"/>
          <a:chExt cx="0" cy="0"/>
        </a:xfrm>
      </p:grpSpPr>
      <p:sp>
        <p:nvSpPr>
          <p:cNvPr id="4946" name="Google Shape;4946;g118e0fdd37d_1_13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7" name="Google Shape;4947;g118e0fdd37d_1_13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52" name="Shape 4952"/>
        <p:cNvGrpSpPr/>
        <p:nvPr/>
      </p:nvGrpSpPr>
      <p:grpSpPr>
        <a:xfrm>
          <a:off x="0" y="0"/>
          <a:ext cx="0" cy="0"/>
          <a:chOff x="0" y="0"/>
          <a:chExt cx="0" cy="0"/>
        </a:xfrm>
      </p:grpSpPr>
      <p:sp>
        <p:nvSpPr>
          <p:cNvPr id="4953" name="Google Shape;4953;g118e0fdd37d_1_137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54" name="Google Shape;4954;g118e0fdd37d_1_137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59" name="Shape 4959"/>
        <p:cNvGrpSpPr/>
        <p:nvPr/>
      </p:nvGrpSpPr>
      <p:grpSpPr>
        <a:xfrm>
          <a:off x="0" y="0"/>
          <a:ext cx="0" cy="0"/>
          <a:chOff x="0" y="0"/>
          <a:chExt cx="0" cy="0"/>
        </a:xfrm>
      </p:grpSpPr>
      <p:sp>
        <p:nvSpPr>
          <p:cNvPr id="4960" name="Google Shape;4960;g118e0fdd37d_1_13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1" name="Google Shape;4961;g118e0fdd37d_1_13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6" name="Shape 4976"/>
        <p:cNvGrpSpPr/>
        <p:nvPr/>
      </p:nvGrpSpPr>
      <p:grpSpPr>
        <a:xfrm>
          <a:off x="0" y="0"/>
          <a:ext cx="0" cy="0"/>
          <a:chOff x="0" y="0"/>
          <a:chExt cx="0" cy="0"/>
        </a:xfrm>
      </p:grpSpPr>
      <p:sp>
        <p:nvSpPr>
          <p:cNvPr id="4977" name="Google Shape;4977;g118e0fdd37d_1_137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8" name="Google Shape;4978;g118e0fdd37d_1_137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2" name="Shape 4992"/>
        <p:cNvGrpSpPr/>
        <p:nvPr/>
      </p:nvGrpSpPr>
      <p:grpSpPr>
        <a:xfrm>
          <a:off x="0" y="0"/>
          <a:ext cx="0" cy="0"/>
          <a:chOff x="0" y="0"/>
          <a:chExt cx="0" cy="0"/>
        </a:xfrm>
      </p:grpSpPr>
      <p:sp>
        <p:nvSpPr>
          <p:cNvPr id="4993" name="Google Shape;4993;g118e0fdd37d_1_138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4" name="Google Shape;4994;g118e0fdd37d_1_138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9" name="Shape 5329"/>
        <p:cNvGrpSpPr/>
        <p:nvPr/>
      </p:nvGrpSpPr>
      <p:grpSpPr>
        <a:xfrm>
          <a:off x="0" y="0"/>
          <a:ext cx="0" cy="0"/>
          <a:chOff x="0" y="0"/>
          <a:chExt cx="0" cy="0"/>
        </a:xfrm>
      </p:grpSpPr>
      <p:sp>
        <p:nvSpPr>
          <p:cNvPr id="5330" name="Google Shape;5330;g118e0fdd37d_1_14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1" name="Google Shape;5331;g118e0fdd37d_1_14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3" name="Shape 11243"/>
        <p:cNvGrpSpPr/>
        <p:nvPr/>
      </p:nvGrpSpPr>
      <p:grpSpPr>
        <a:xfrm>
          <a:off x="0" y="0"/>
          <a:ext cx="0" cy="0"/>
          <a:chOff x="0" y="0"/>
          <a:chExt cx="0" cy="0"/>
        </a:xfrm>
      </p:grpSpPr>
      <p:sp>
        <p:nvSpPr>
          <p:cNvPr id="11244" name="Google Shape;11244;g118e0fdd37d_1_200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45" name="Google Shape;11245;g118e0fdd37d_1_200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70" name="Shape 11670"/>
        <p:cNvGrpSpPr/>
        <p:nvPr/>
      </p:nvGrpSpPr>
      <p:grpSpPr>
        <a:xfrm>
          <a:off x="0" y="0"/>
          <a:ext cx="0" cy="0"/>
          <a:chOff x="0" y="0"/>
          <a:chExt cx="0" cy="0"/>
        </a:xfrm>
      </p:grpSpPr>
      <p:sp>
        <p:nvSpPr>
          <p:cNvPr id="11671" name="Google Shape;11671;g118e0fdd37d_1_20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72" name="Google Shape;11672;g118e0fdd37d_1_20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33" name="Shape 11833"/>
        <p:cNvGrpSpPr/>
        <p:nvPr/>
      </p:nvGrpSpPr>
      <p:grpSpPr>
        <a:xfrm>
          <a:off x="0" y="0"/>
          <a:ext cx="0" cy="0"/>
          <a:chOff x="0" y="0"/>
          <a:chExt cx="0" cy="0"/>
        </a:xfrm>
      </p:grpSpPr>
      <p:sp>
        <p:nvSpPr>
          <p:cNvPr id="11834" name="Google Shape;11834;g118e0fdd37d_1_20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5" name="Google Shape;11835;g118e0fdd37d_1_20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35" name="Shape 12235"/>
        <p:cNvGrpSpPr/>
        <p:nvPr/>
      </p:nvGrpSpPr>
      <p:grpSpPr>
        <a:xfrm>
          <a:off x="0" y="0"/>
          <a:ext cx="0" cy="0"/>
          <a:chOff x="0" y="0"/>
          <a:chExt cx="0" cy="0"/>
        </a:xfrm>
      </p:grpSpPr>
      <p:sp>
        <p:nvSpPr>
          <p:cNvPr id="12236" name="Google Shape;12236;g118e0fdd37d_1_210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37" name="Google Shape;12237;g118e0fdd37d_1_210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06" name="Shape 12606"/>
        <p:cNvGrpSpPr/>
        <p:nvPr/>
      </p:nvGrpSpPr>
      <p:grpSpPr>
        <a:xfrm>
          <a:off x="0" y="0"/>
          <a:ext cx="0" cy="0"/>
          <a:chOff x="0" y="0"/>
          <a:chExt cx="0" cy="0"/>
        </a:xfrm>
      </p:grpSpPr>
      <p:sp>
        <p:nvSpPr>
          <p:cNvPr id="12607" name="Google Shape;12607;g118e0fdd37d_1_21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08" name="Google Shape;12608;g118e0fdd37d_1_21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83" name="Shape 12983"/>
        <p:cNvGrpSpPr/>
        <p:nvPr/>
      </p:nvGrpSpPr>
      <p:grpSpPr>
        <a:xfrm>
          <a:off x="0" y="0"/>
          <a:ext cx="0" cy="0"/>
          <a:chOff x="0" y="0"/>
          <a:chExt cx="0" cy="0"/>
        </a:xfrm>
      </p:grpSpPr>
      <p:sp>
        <p:nvSpPr>
          <p:cNvPr id="12984" name="Google Shape;12984;g118e0fdd37d_1_21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85" name="Google Shape;12985;g118e0fdd37d_1_21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14" name="Shape 13414"/>
        <p:cNvGrpSpPr/>
        <p:nvPr/>
      </p:nvGrpSpPr>
      <p:grpSpPr>
        <a:xfrm>
          <a:off x="0" y="0"/>
          <a:ext cx="0" cy="0"/>
          <a:chOff x="0" y="0"/>
          <a:chExt cx="0" cy="0"/>
        </a:xfrm>
      </p:grpSpPr>
      <p:sp>
        <p:nvSpPr>
          <p:cNvPr id="13415" name="Google Shape;13415;g118e0fdd37d_1_22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16" name="Google Shape;13416;g118e0fdd37d_1_22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07" name="Shape 14207"/>
        <p:cNvGrpSpPr/>
        <p:nvPr/>
      </p:nvGrpSpPr>
      <p:grpSpPr>
        <a:xfrm>
          <a:off x="0" y="0"/>
          <a:ext cx="0" cy="0"/>
          <a:chOff x="0" y="0"/>
          <a:chExt cx="0" cy="0"/>
        </a:xfrm>
      </p:grpSpPr>
      <p:sp>
        <p:nvSpPr>
          <p:cNvPr id="14208" name="Google Shape;14208;g118e0fdd37d_1_23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09" name="Google Shape;14209;g118e0fdd37d_1_23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48" name="Shape 14948"/>
        <p:cNvGrpSpPr/>
        <p:nvPr/>
      </p:nvGrpSpPr>
      <p:grpSpPr>
        <a:xfrm>
          <a:off x="0" y="0"/>
          <a:ext cx="0" cy="0"/>
          <a:chOff x="0" y="0"/>
          <a:chExt cx="0" cy="0"/>
        </a:xfrm>
      </p:grpSpPr>
      <p:sp>
        <p:nvSpPr>
          <p:cNvPr id="14949" name="Google Shape;14949;g118e0fdd37d_1_23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50" name="Google Shape;14950;g118e0fdd37d_1_23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1" name="Shape 15641"/>
        <p:cNvGrpSpPr/>
        <p:nvPr/>
      </p:nvGrpSpPr>
      <p:grpSpPr>
        <a:xfrm>
          <a:off x="0" y="0"/>
          <a:ext cx="0" cy="0"/>
          <a:chOff x="0" y="0"/>
          <a:chExt cx="0" cy="0"/>
        </a:xfrm>
      </p:grpSpPr>
      <p:sp>
        <p:nvSpPr>
          <p:cNvPr id="15642" name="Google Shape;15642;g118e0fdd37d_1_24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43" name="Google Shape;15643;g118e0fdd37d_1_24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43" name="Shape 15943"/>
        <p:cNvGrpSpPr/>
        <p:nvPr/>
      </p:nvGrpSpPr>
      <p:grpSpPr>
        <a:xfrm>
          <a:off x="0" y="0"/>
          <a:ext cx="0" cy="0"/>
          <a:chOff x="0" y="0"/>
          <a:chExt cx="0" cy="0"/>
        </a:xfrm>
      </p:grpSpPr>
      <p:sp>
        <p:nvSpPr>
          <p:cNvPr id="15944" name="Google Shape;15944;g118e0fdd37d_1_24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45" name="Google Shape;15945;g118e0fdd37d_1_24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83" name="Shape 16583"/>
        <p:cNvGrpSpPr/>
        <p:nvPr/>
      </p:nvGrpSpPr>
      <p:grpSpPr>
        <a:xfrm>
          <a:off x="0" y="0"/>
          <a:ext cx="0" cy="0"/>
          <a:chOff x="0" y="0"/>
          <a:chExt cx="0" cy="0"/>
        </a:xfrm>
      </p:grpSpPr>
      <p:sp>
        <p:nvSpPr>
          <p:cNvPr id="16584" name="Google Shape;16584;g118e0fdd37d_1_27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85" name="Google Shape;16585;g118e0fdd37d_1_27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p:nvPr/>
        </p:nvSpPr>
        <p:spPr>
          <a:xfrm>
            <a:off x="0" y="0"/>
            <a:ext cx="9144000" cy="1419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 name="Google Shape;11;p2"/>
          <p:cNvCxnSpPr/>
          <p:nvPr/>
        </p:nvCxnSpPr>
        <p:spPr>
          <a:xfrm>
            <a:off x="-39250" y="4603225"/>
            <a:ext cx="5868600" cy="0"/>
          </a:xfrm>
          <a:prstGeom prst="straightConnector1">
            <a:avLst/>
          </a:prstGeom>
          <a:noFill/>
          <a:ln cap="flat" cmpd="sng" w="9525">
            <a:solidFill>
              <a:schemeClr val="dk1"/>
            </a:solidFill>
            <a:prstDash val="solid"/>
            <a:round/>
            <a:headEnd len="med" w="med" type="none"/>
            <a:tailEnd len="med" w="med" type="none"/>
          </a:ln>
        </p:spPr>
      </p:cxnSp>
      <p:sp>
        <p:nvSpPr>
          <p:cNvPr id="12" name="Google Shape;12;p2"/>
          <p:cNvSpPr txBox="1"/>
          <p:nvPr>
            <p:ph type="ctrTitle"/>
          </p:nvPr>
        </p:nvSpPr>
        <p:spPr>
          <a:xfrm>
            <a:off x="637025" y="2114550"/>
            <a:ext cx="5001900" cy="1708800"/>
          </a:xfrm>
          <a:prstGeom prst="rect">
            <a:avLst/>
          </a:prstGeom>
        </p:spPr>
        <p:txBody>
          <a:bodyPr anchorCtr="0" anchor="b" bIns="91425" lIns="91425" spcFirstLastPara="1" rIns="91425" wrap="square" tIns="91425">
            <a:noAutofit/>
          </a:bodyPr>
          <a:lstStyle>
            <a:lvl1pPr lvl="0">
              <a:spcBef>
                <a:spcPts val="0"/>
              </a:spcBef>
              <a:spcAft>
                <a:spcPts val="0"/>
              </a:spcAft>
              <a:buSzPts val="5200"/>
              <a:buNone/>
              <a:defRPr sz="5200">
                <a:latin typeface="Federo"/>
                <a:ea typeface="Federo"/>
                <a:cs typeface="Federo"/>
                <a:sym typeface="Federo"/>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3" name="Google Shape;13;p2"/>
          <p:cNvSpPr txBox="1"/>
          <p:nvPr>
            <p:ph idx="1" type="subTitle"/>
          </p:nvPr>
        </p:nvSpPr>
        <p:spPr>
          <a:xfrm>
            <a:off x="637025" y="3786625"/>
            <a:ext cx="5001900" cy="404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800"/>
              <a:buNone/>
              <a:defRPr sz="1600">
                <a:latin typeface="Poppins"/>
                <a:ea typeface="Poppins"/>
                <a:cs typeface="Poppins"/>
                <a:sym typeface="Poppins"/>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sp>
        <p:nvSpPr>
          <p:cNvPr id="15" name="Google Shape;15;p3"/>
          <p:cNvSpPr/>
          <p:nvPr/>
        </p:nvSpPr>
        <p:spPr>
          <a:xfrm>
            <a:off x="5695800" y="0"/>
            <a:ext cx="34482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 name="Google Shape;16;p3"/>
          <p:cNvCxnSpPr/>
          <p:nvPr/>
        </p:nvCxnSpPr>
        <p:spPr>
          <a:xfrm>
            <a:off x="-1150" y="4603225"/>
            <a:ext cx="4573200" cy="0"/>
          </a:xfrm>
          <a:prstGeom prst="straightConnector1">
            <a:avLst/>
          </a:prstGeom>
          <a:noFill/>
          <a:ln cap="flat" cmpd="sng" w="9525">
            <a:solidFill>
              <a:schemeClr val="dk1"/>
            </a:solidFill>
            <a:prstDash val="solid"/>
            <a:round/>
            <a:headEnd len="med" w="med" type="none"/>
            <a:tailEnd len="med" w="med" type="none"/>
          </a:ln>
        </p:spPr>
      </p:cxnSp>
      <p:sp>
        <p:nvSpPr>
          <p:cNvPr id="17" name="Google Shape;17;p3"/>
          <p:cNvSpPr txBox="1"/>
          <p:nvPr>
            <p:ph type="title"/>
          </p:nvPr>
        </p:nvSpPr>
        <p:spPr>
          <a:xfrm>
            <a:off x="912150" y="2608050"/>
            <a:ext cx="3051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8" name="Google Shape;18;p3"/>
          <p:cNvSpPr txBox="1"/>
          <p:nvPr>
            <p:ph hasCustomPrompt="1" idx="2" type="title"/>
          </p:nvPr>
        </p:nvSpPr>
        <p:spPr>
          <a:xfrm>
            <a:off x="1809600" y="1234800"/>
            <a:ext cx="1257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9" name="Google Shape;19;p3"/>
          <p:cNvSpPr txBox="1"/>
          <p:nvPr>
            <p:ph idx="1" type="subTitle"/>
          </p:nvPr>
        </p:nvSpPr>
        <p:spPr>
          <a:xfrm>
            <a:off x="912150" y="3513175"/>
            <a:ext cx="3051900" cy="74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p:nvPr/>
        </p:nvSpPr>
        <p:spPr>
          <a:xfrm>
            <a:off x="0" y="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 name="Google Shape;22;p4"/>
          <p:cNvCxnSpPr/>
          <p:nvPr/>
        </p:nvCxnSpPr>
        <p:spPr>
          <a:xfrm>
            <a:off x="5591175" y="4603225"/>
            <a:ext cx="3543300" cy="0"/>
          </a:xfrm>
          <a:prstGeom prst="straightConnector1">
            <a:avLst/>
          </a:prstGeom>
          <a:noFill/>
          <a:ln cap="flat" cmpd="sng" w="9525">
            <a:solidFill>
              <a:schemeClr val="dk1"/>
            </a:solidFill>
            <a:prstDash val="solid"/>
            <a:round/>
            <a:headEnd len="med" w="med" type="none"/>
            <a:tailEnd len="med" w="med" type="none"/>
          </a:ln>
        </p:spPr>
      </p:cxnSp>
      <p:sp>
        <p:nvSpPr>
          <p:cNvPr id="23" name="Google Shape;23;p4"/>
          <p:cNvSpPr txBox="1"/>
          <p:nvPr>
            <p:ph idx="1" type="body"/>
          </p:nvPr>
        </p:nvSpPr>
        <p:spPr>
          <a:xfrm>
            <a:off x="627900" y="1221027"/>
            <a:ext cx="7888200" cy="3452100"/>
          </a:xfrm>
          <a:prstGeom prst="rect">
            <a:avLst/>
          </a:prstGeom>
        </p:spPr>
        <p:txBody>
          <a:bodyPr anchorCtr="0" anchor="t" bIns="91425" lIns="91425" spcFirstLastPara="1" rIns="91425" wrap="square" tIns="91425">
            <a:noAutofit/>
          </a:bodyPr>
          <a:lstStyle>
            <a:lvl1pPr indent="-342900" lvl="0" marL="457200">
              <a:lnSpc>
                <a:spcPct val="100000"/>
              </a:lnSpc>
              <a:spcBef>
                <a:spcPts val="0"/>
              </a:spcBef>
              <a:spcAft>
                <a:spcPts val="0"/>
              </a:spcAft>
              <a:buSzPts val="1800"/>
              <a:buAutoNum type="arabicPeriod"/>
              <a:defRPr sz="1100"/>
            </a:lvl1pPr>
            <a:lvl2pPr indent="-317500" lvl="1" marL="914400">
              <a:spcBef>
                <a:spcPts val="0"/>
              </a:spcBef>
              <a:spcAft>
                <a:spcPts val="0"/>
              </a:spcAft>
              <a:buSzPts val="1400"/>
              <a:buAutoNum type="alphaLcPeriod"/>
              <a:defRPr/>
            </a:lvl2pPr>
            <a:lvl3pPr indent="-317500" lvl="2" marL="1371600">
              <a:spcBef>
                <a:spcPts val="0"/>
              </a:spcBef>
              <a:spcAft>
                <a:spcPts val="0"/>
              </a:spcAft>
              <a:buSzPts val="1400"/>
              <a:buAutoNum type="romanLcPeriod"/>
              <a:defRPr/>
            </a:lvl3pPr>
            <a:lvl4pPr indent="-317500" lvl="3" marL="1828800">
              <a:spcBef>
                <a:spcPts val="0"/>
              </a:spcBef>
              <a:spcAft>
                <a:spcPts val="0"/>
              </a:spcAft>
              <a:buSzPts val="1400"/>
              <a:buAutoNum type="arabicPeriod"/>
              <a:defRPr/>
            </a:lvl4pPr>
            <a:lvl5pPr indent="-317500" lvl="4" marL="2286000">
              <a:spcBef>
                <a:spcPts val="0"/>
              </a:spcBef>
              <a:spcAft>
                <a:spcPts val="0"/>
              </a:spcAft>
              <a:buSzPts val="1400"/>
              <a:buAutoNum type="alphaLcPeriod"/>
              <a:defRPr/>
            </a:lvl5pPr>
            <a:lvl6pPr indent="-317500" lvl="5" marL="2743200">
              <a:spcBef>
                <a:spcPts val="0"/>
              </a:spcBef>
              <a:spcAft>
                <a:spcPts val="0"/>
              </a:spcAft>
              <a:buSzPts val="1400"/>
              <a:buAutoNum type="romanLcPeriod"/>
              <a:defRPr/>
            </a:lvl6pPr>
            <a:lvl7pPr indent="-317500" lvl="6" marL="3200400">
              <a:spcBef>
                <a:spcPts val="0"/>
              </a:spcBef>
              <a:spcAft>
                <a:spcPts val="0"/>
              </a:spcAft>
              <a:buSzPts val="1400"/>
              <a:buAutoNum type="arabicPeriod"/>
              <a:defRPr/>
            </a:lvl7pPr>
            <a:lvl8pPr indent="-317500" lvl="7" marL="3657600">
              <a:spcBef>
                <a:spcPts val="0"/>
              </a:spcBef>
              <a:spcAft>
                <a:spcPts val="0"/>
              </a:spcAft>
              <a:buSzPts val="1400"/>
              <a:buAutoNum type="alphaLcPeriod"/>
              <a:defRPr/>
            </a:lvl8pPr>
            <a:lvl9pPr indent="-317500" lvl="8" marL="4114800">
              <a:spcBef>
                <a:spcPts val="0"/>
              </a:spcBef>
              <a:spcAft>
                <a:spcPts val="0"/>
              </a:spcAft>
              <a:buSzPts val="1400"/>
              <a:buAutoNum type="romanLcPeriod"/>
              <a:defRPr/>
            </a:lvl9pPr>
          </a:lstStyle>
          <a:p/>
        </p:txBody>
      </p:sp>
      <p:sp>
        <p:nvSpPr>
          <p:cNvPr id="24" name="Google Shape;24;p4"/>
          <p:cNvSpPr txBox="1"/>
          <p:nvPr>
            <p:ph type="title"/>
          </p:nvPr>
        </p:nvSpPr>
        <p:spPr>
          <a:xfrm>
            <a:off x="571500" y="368825"/>
            <a:ext cx="8001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5" name="Google Shape;25;p4"/>
          <p:cNvSpPr/>
          <p:nvPr/>
        </p:nvSpPr>
        <p:spPr>
          <a:xfrm flipH="1" rot="-2700000">
            <a:off x="294767" y="126539"/>
            <a:ext cx="1057266" cy="1057266"/>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sp>
        <p:nvSpPr>
          <p:cNvPr id="27" name="Google Shape;27;p5"/>
          <p:cNvSpPr/>
          <p:nvPr/>
        </p:nvSpPr>
        <p:spPr>
          <a:xfrm>
            <a:off x="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5"/>
          <p:cNvSpPr/>
          <p:nvPr/>
        </p:nvSpPr>
        <p:spPr>
          <a:xfrm rot="5400000">
            <a:off x="8067220" y="262394"/>
            <a:ext cx="900000" cy="900000"/>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 name="Google Shape;29;p5"/>
          <p:cNvCxnSpPr/>
          <p:nvPr/>
        </p:nvCxnSpPr>
        <p:spPr>
          <a:xfrm>
            <a:off x="714375" y="4603225"/>
            <a:ext cx="4229100" cy="0"/>
          </a:xfrm>
          <a:prstGeom prst="straightConnector1">
            <a:avLst/>
          </a:prstGeom>
          <a:noFill/>
          <a:ln cap="flat" cmpd="sng" w="9525">
            <a:solidFill>
              <a:schemeClr val="dk1"/>
            </a:solidFill>
            <a:prstDash val="solid"/>
            <a:round/>
            <a:headEnd len="med" w="med" type="none"/>
            <a:tailEnd len="med" w="med" type="none"/>
          </a:ln>
        </p:spPr>
      </p:cxnSp>
      <p:sp>
        <p:nvSpPr>
          <p:cNvPr id="30" name="Google Shape;30;p5"/>
          <p:cNvSpPr txBox="1"/>
          <p:nvPr>
            <p:ph type="title"/>
          </p:nvPr>
        </p:nvSpPr>
        <p:spPr>
          <a:xfrm>
            <a:off x="1019175" y="3120200"/>
            <a:ext cx="3933900" cy="480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500"/>
              <a:buNone/>
              <a:defRPr b="0"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1" name="Google Shape;31;p5"/>
          <p:cNvSpPr txBox="1"/>
          <p:nvPr>
            <p:ph idx="2" type="title"/>
          </p:nvPr>
        </p:nvSpPr>
        <p:spPr>
          <a:xfrm>
            <a:off x="1020708" y="1581150"/>
            <a:ext cx="3930900" cy="480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500"/>
              <a:buNone/>
              <a:defRPr b="0"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2" name="Google Shape;32;p5"/>
          <p:cNvSpPr txBox="1"/>
          <p:nvPr>
            <p:ph idx="1" type="subTitle"/>
          </p:nvPr>
        </p:nvSpPr>
        <p:spPr>
          <a:xfrm>
            <a:off x="1020720" y="2085475"/>
            <a:ext cx="3930900" cy="811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3" name="Google Shape;33;p5"/>
          <p:cNvSpPr txBox="1"/>
          <p:nvPr>
            <p:ph idx="3" type="subTitle"/>
          </p:nvPr>
        </p:nvSpPr>
        <p:spPr>
          <a:xfrm>
            <a:off x="1019175" y="3624525"/>
            <a:ext cx="3933900" cy="811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4" name="Google Shape;34;p5"/>
          <p:cNvSpPr txBox="1"/>
          <p:nvPr>
            <p:ph idx="4" type="title"/>
          </p:nvPr>
        </p:nvSpPr>
        <p:spPr>
          <a:xfrm>
            <a:off x="713100" y="368825"/>
            <a:ext cx="77178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5" name="Shape 35"/>
        <p:cNvGrpSpPr/>
        <p:nvPr/>
      </p:nvGrpSpPr>
      <p:grpSpPr>
        <a:xfrm>
          <a:off x="0" y="0"/>
          <a:ext cx="0" cy="0"/>
          <a:chOff x="0" y="0"/>
          <a:chExt cx="0" cy="0"/>
        </a:xfrm>
      </p:grpSpPr>
      <p:sp>
        <p:nvSpPr>
          <p:cNvPr id="36" name="Google Shape;36;p6"/>
          <p:cNvSpPr/>
          <p:nvPr/>
        </p:nvSpPr>
        <p:spPr>
          <a:xfrm>
            <a:off x="0" y="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6"/>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cxnSp>
        <p:nvCxnSpPr>
          <p:cNvPr id="38" name="Google Shape;38;p6"/>
          <p:cNvCxnSpPr/>
          <p:nvPr/>
        </p:nvCxnSpPr>
        <p:spPr>
          <a:xfrm>
            <a:off x="4579950" y="4603225"/>
            <a:ext cx="4573500" cy="0"/>
          </a:xfrm>
          <a:prstGeom prst="straightConnector1">
            <a:avLst/>
          </a:prstGeom>
          <a:noFill/>
          <a:ln cap="flat" cmpd="sng" w="9525">
            <a:solidFill>
              <a:schemeClr val="dk1"/>
            </a:solidFill>
            <a:prstDash val="solid"/>
            <a:round/>
            <a:headEnd len="med" w="med" type="none"/>
            <a:tailEnd len="med" w="med" type="none"/>
          </a:ln>
        </p:spPr>
      </p:cxnSp>
      <p:sp>
        <p:nvSpPr>
          <p:cNvPr id="39" name="Google Shape;39;p6"/>
          <p:cNvSpPr/>
          <p:nvPr/>
        </p:nvSpPr>
        <p:spPr>
          <a:xfrm rot="2700000">
            <a:off x="7867767" y="126539"/>
            <a:ext cx="1057266" cy="1057266"/>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0" name="Shape 40"/>
        <p:cNvGrpSpPr/>
        <p:nvPr/>
      </p:nvGrpSpPr>
      <p:grpSpPr>
        <a:xfrm>
          <a:off x="0" y="0"/>
          <a:ext cx="0" cy="0"/>
          <a:chOff x="0" y="0"/>
          <a:chExt cx="0" cy="0"/>
        </a:xfrm>
      </p:grpSpPr>
      <p:sp>
        <p:nvSpPr>
          <p:cNvPr id="41" name="Google Shape;41;p7"/>
          <p:cNvSpPr/>
          <p:nvPr/>
        </p:nvSpPr>
        <p:spPr>
          <a:xfrm>
            <a:off x="0" y="0"/>
            <a:ext cx="34482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7"/>
          <p:cNvSpPr/>
          <p:nvPr/>
        </p:nvSpPr>
        <p:spPr>
          <a:xfrm flipH="1" rot="3733670">
            <a:off x="7902311" y="185419"/>
            <a:ext cx="1057179" cy="1057179"/>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 name="Google Shape;43;p7"/>
          <p:cNvCxnSpPr/>
          <p:nvPr/>
        </p:nvCxnSpPr>
        <p:spPr>
          <a:xfrm>
            <a:off x="4574375" y="4603225"/>
            <a:ext cx="4574400" cy="0"/>
          </a:xfrm>
          <a:prstGeom prst="straightConnector1">
            <a:avLst/>
          </a:prstGeom>
          <a:noFill/>
          <a:ln cap="flat" cmpd="sng" w="9525">
            <a:solidFill>
              <a:schemeClr val="dk1"/>
            </a:solidFill>
            <a:prstDash val="solid"/>
            <a:round/>
            <a:headEnd len="med" w="med" type="none"/>
            <a:tailEnd len="med" w="med" type="none"/>
          </a:ln>
        </p:spPr>
      </p:cxnSp>
      <p:sp>
        <p:nvSpPr>
          <p:cNvPr id="44" name="Google Shape;44;p7"/>
          <p:cNvSpPr txBox="1"/>
          <p:nvPr>
            <p:ph idx="1" type="body"/>
          </p:nvPr>
        </p:nvSpPr>
        <p:spPr>
          <a:xfrm>
            <a:off x="4400550" y="1995650"/>
            <a:ext cx="3937500" cy="24303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Char char="●"/>
              <a:defRPr sz="1400"/>
            </a:lvl1pPr>
            <a:lvl2pPr indent="-279400" lvl="1" marL="914400" rtl="0">
              <a:lnSpc>
                <a:spcPct val="115000"/>
              </a:lnSpc>
              <a:spcBef>
                <a:spcPts val="0"/>
              </a:spcBef>
              <a:spcAft>
                <a:spcPts val="0"/>
              </a:spcAft>
              <a:buSzPts val="800"/>
              <a:buFont typeface="Open Sans"/>
              <a:buChar char="○"/>
              <a:defRPr/>
            </a:lvl2pPr>
            <a:lvl3pPr indent="-279400" lvl="2" marL="1371600" rtl="0">
              <a:lnSpc>
                <a:spcPct val="115000"/>
              </a:lnSpc>
              <a:spcBef>
                <a:spcPts val="1600"/>
              </a:spcBef>
              <a:spcAft>
                <a:spcPts val="0"/>
              </a:spcAft>
              <a:buSzPts val="800"/>
              <a:buFont typeface="Open Sans"/>
              <a:buChar char="■"/>
              <a:defRPr/>
            </a:lvl3pPr>
            <a:lvl4pPr indent="-279400" lvl="3" marL="1828800" rtl="0">
              <a:lnSpc>
                <a:spcPct val="115000"/>
              </a:lnSpc>
              <a:spcBef>
                <a:spcPts val="1600"/>
              </a:spcBef>
              <a:spcAft>
                <a:spcPts val="0"/>
              </a:spcAft>
              <a:buSzPts val="800"/>
              <a:buFont typeface="Open Sans"/>
              <a:buChar char="●"/>
              <a:defRPr/>
            </a:lvl4pPr>
            <a:lvl5pPr indent="-304800" lvl="4" marL="2286000" rtl="0">
              <a:lnSpc>
                <a:spcPct val="115000"/>
              </a:lnSpc>
              <a:spcBef>
                <a:spcPts val="1600"/>
              </a:spcBef>
              <a:spcAft>
                <a:spcPts val="0"/>
              </a:spcAft>
              <a:buSzPts val="1200"/>
              <a:buFont typeface="Open Sans"/>
              <a:buChar char="○"/>
              <a:defRPr/>
            </a:lvl5pPr>
            <a:lvl6pPr indent="-304800" lvl="5" marL="2743200" rtl="0">
              <a:lnSpc>
                <a:spcPct val="115000"/>
              </a:lnSpc>
              <a:spcBef>
                <a:spcPts val="1600"/>
              </a:spcBef>
              <a:spcAft>
                <a:spcPts val="0"/>
              </a:spcAft>
              <a:buSzPts val="1200"/>
              <a:buFont typeface="Open Sans"/>
              <a:buChar char="■"/>
              <a:defRPr/>
            </a:lvl6pPr>
            <a:lvl7pPr indent="-273050" lvl="6" marL="3200400" rtl="0">
              <a:lnSpc>
                <a:spcPct val="115000"/>
              </a:lnSpc>
              <a:spcBef>
                <a:spcPts val="1600"/>
              </a:spcBef>
              <a:spcAft>
                <a:spcPts val="0"/>
              </a:spcAft>
              <a:buSzPts val="700"/>
              <a:buFont typeface="Open Sans"/>
              <a:buChar char="●"/>
              <a:defRPr/>
            </a:lvl7pPr>
            <a:lvl8pPr indent="-273050" lvl="7" marL="3657600" rtl="0">
              <a:lnSpc>
                <a:spcPct val="115000"/>
              </a:lnSpc>
              <a:spcBef>
                <a:spcPts val="1600"/>
              </a:spcBef>
              <a:spcAft>
                <a:spcPts val="0"/>
              </a:spcAft>
              <a:buSzPts val="700"/>
              <a:buFont typeface="Open Sans"/>
              <a:buChar char="○"/>
              <a:defRPr/>
            </a:lvl8pPr>
            <a:lvl9pPr indent="-266700" lvl="8" marL="4114800" rtl="0">
              <a:lnSpc>
                <a:spcPct val="115000"/>
              </a:lnSpc>
              <a:spcBef>
                <a:spcPts val="1600"/>
              </a:spcBef>
              <a:spcAft>
                <a:spcPts val="1600"/>
              </a:spcAft>
              <a:buSzPts val="600"/>
              <a:buFont typeface="Open Sans"/>
              <a:buChar char="■"/>
              <a:defRPr/>
            </a:lvl9pPr>
          </a:lstStyle>
          <a:p/>
        </p:txBody>
      </p:sp>
      <p:sp>
        <p:nvSpPr>
          <p:cNvPr id="45" name="Google Shape;45;p7"/>
          <p:cNvSpPr txBox="1"/>
          <p:nvPr>
            <p:ph type="title"/>
          </p:nvPr>
        </p:nvSpPr>
        <p:spPr>
          <a:xfrm>
            <a:off x="4400550" y="368825"/>
            <a:ext cx="3937500" cy="12315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6" name="Shape 46"/>
        <p:cNvGrpSpPr/>
        <p:nvPr/>
      </p:nvGrpSpPr>
      <p:grpSpPr>
        <a:xfrm>
          <a:off x="0" y="0"/>
          <a:ext cx="0" cy="0"/>
          <a:chOff x="0" y="0"/>
          <a:chExt cx="0" cy="0"/>
        </a:xfrm>
      </p:grpSpPr>
      <p:sp>
        <p:nvSpPr>
          <p:cNvPr id="47" name="Google Shape;47;p8"/>
          <p:cNvSpPr/>
          <p:nvPr/>
        </p:nvSpPr>
        <p:spPr>
          <a:xfrm>
            <a:off x="843915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8"/>
          <p:cNvSpPr/>
          <p:nvPr/>
        </p:nvSpPr>
        <p:spPr>
          <a:xfrm>
            <a:off x="-825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 name="Google Shape;49;p8"/>
          <p:cNvCxnSpPr/>
          <p:nvPr/>
        </p:nvCxnSpPr>
        <p:spPr>
          <a:xfrm>
            <a:off x="3854463" y="4603225"/>
            <a:ext cx="4587900" cy="0"/>
          </a:xfrm>
          <a:prstGeom prst="straightConnector1">
            <a:avLst/>
          </a:prstGeom>
          <a:noFill/>
          <a:ln cap="flat" cmpd="sng" w="9525">
            <a:solidFill>
              <a:schemeClr val="dk1"/>
            </a:solidFill>
            <a:prstDash val="solid"/>
            <a:round/>
            <a:headEnd len="med" w="med" type="none"/>
            <a:tailEnd len="med" w="med" type="none"/>
          </a:ln>
        </p:spPr>
      </p:cxnSp>
      <p:sp>
        <p:nvSpPr>
          <p:cNvPr id="50" name="Google Shape;50;p8"/>
          <p:cNvSpPr txBox="1"/>
          <p:nvPr>
            <p:ph type="title"/>
          </p:nvPr>
        </p:nvSpPr>
        <p:spPr>
          <a:xfrm>
            <a:off x="1388100" y="1154250"/>
            <a:ext cx="6367800" cy="28350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1" name="Shape 51"/>
        <p:cNvGrpSpPr/>
        <p:nvPr/>
      </p:nvGrpSpPr>
      <p:grpSpPr>
        <a:xfrm>
          <a:off x="0" y="0"/>
          <a:ext cx="0" cy="0"/>
          <a:chOff x="0" y="0"/>
          <a:chExt cx="0" cy="0"/>
        </a:xfrm>
      </p:grpSpPr>
      <p:sp>
        <p:nvSpPr>
          <p:cNvPr id="52" name="Google Shape;52;p9"/>
          <p:cNvSpPr/>
          <p:nvPr/>
        </p:nvSpPr>
        <p:spPr>
          <a:xfrm>
            <a:off x="0" y="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 name="Google Shape;53;p9"/>
          <p:cNvCxnSpPr/>
          <p:nvPr/>
        </p:nvCxnSpPr>
        <p:spPr>
          <a:xfrm>
            <a:off x="4019550" y="4603225"/>
            <a:ext cx="5133900" cy="0"/>
          </a:xfrm>
          <a:prstGeom prst="straightConnector1">
            <a:avLst/>
          </a:prstGeom>
          <a:noFill/>
          <a:ln cap="flat" cmpd="sng" w="9525">
            <a:solidFill>
              <a:schemeClr val="dk1"/>
            </a:solidFill>
            <a:prstDash val="solid"/>
            <a:round/>
            <a:headEnd len="med" w="med" type="none"/>
            <a:tailEnd len="med" w="med" type="none"/>
          </a:ln>
        </p:spPr>
      </p:cxnSp>
      <p:sp>
        <p:nvSpPr>
          <p:cNvPr id="54" name="Google Shape;54;p9"/>
          <p:cNvSpPr txBox="1"/>
          <p:nvPr>
            <p:ph type="title"/>
          </p:nvPr>
        </p:nvSpPr>
        <p:spPr>
          <a:xfrm>
            <a:off x="4062900" y="1824913"/>
            <a:ext cx="4368000" cy="916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5" name="Google Shape;55;p9"/>
          <p:cNvSpPr txBox="1"/>
          <p:nvPr>
            <p:ph idx="1" type="subTitle"/>
          </p:nvPr>
        </p:nvSpPr>
        <p:spPr>
          <a:xfrm>
            <a:off x="4062750" y="2672550"/>
            <a:ext cx="4368000" cy="1681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6" name="Shape 56"/>
        <p:cNvGrpSpPr/>
        <p:nvPr/>
      </p:nvGrpSpPr>
      <p:grpSpPr>
        <a:xfrm>
          <a:off x="0" y="0"/>
          <a:ext cx="0" cy="0"/>
          <a:chOff x="0" y="0"/>
          <a:chExt cx="0" cy="0"/>
        </a:xfrm>
      </p:grpSpPr>
      <p:sp>
        <p:nvSpPr>
          <p:cNvPr id="57" name="Google Shape;57;p10"/>
          <p:cNvSpPr/>
          <p:nvPr/>
        </p:nvSpPr>
        <p:spPr>
          <a:xfrm>
            <a:off x="0" y="0"/>
            <a:ext cx="34482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 name="Google Shape;58;p10"/>
          <p:cNvCxnSpPr/>
          <p:nvPr/>
        </p:nvCxnSpPr>
        <p:spPr>
          <a:xfrm>
            <a:off x="4579950" y="4603225"/>
            <a:ext cx="4573500" cy="0"/>
          </a:xfrm>
          <a:prstGeom prst="straightConnector1">
            <a:avLst/>
          </a:prstGeom>
          <a:noFill/>
          <a:ln cap="flat" cmpd="sng" w="9525">
            <a:solidFill>
              <a:schemeClr val="dk1"/>
            </a:solidFill>
            <a:prstDash val="solid"/>
            <a:round/>
            <a:headEnd len="med" w="med" type="none"/>
            <a:tailEnd len="med" w="med" type="none"/>
          </a:ln>
        </p:spPr>
      </p:cxnSp>
      <p:sp>
        <p:nvSpPr>
          <p:cNvPr id="59" name="Google Shape;59;p10"/>
          <p:cNvSpPr txBox="1"/>
          <p:nvPr>
            <p:ph type="title"/>
          </p:nvPr>
        </p:nvSpPr>
        <p:spPr>
          <a:xfrm>
            <a:off x="637025" y="1447800"/>
            <a:ext cx="2544300" cy="22551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0" name="Shape 60"/>
        <p:cNvGrpSpPr/>
        <p:nvPr/>
      </p:nvGrpSpPr>
      <p:grpSpPr>
        <a:xfrm>
          <a:off x="0" y="0"/>
          <a:ext cx="0" cy="0"/>
          <a:chOff x="0" y="0"/>
          <a:chExt cx="0" cy="0"/>
        </a:xfrm>
      </p:grpSpPr>
      <p:sp>
        <p:nvSpPr>
          <p:cNvPr id="61" name="Google Shape;61;p11"/>
          <p:cNvSpPr txBox="1"/>
          <p:nvPr>
            <p:ph hasCustomPrompt="1" type="title"/>
          </p:nvPr>
        </p:nvSpPr>
        <p:spPr>
          <a:xfrm>
            <a:off x="918600" y="877525"/>
            <a:ext cx="3634200" cy="1963500"/>
          </a:xfrm>
          <a:prstGeom prst="rect">
            <a:avLst/>
          </a:prstGeom>
        </p:spPr>
        <p:txBody>
          <a:bodyPr anchorCtr="0" anchor="b" bIns="91425" lIns="91425" spcFirstLastPara="1" rIns="91425" wrap="square" tIns="91425">
            <a:noAutofit/>
          </a:bodyPr>
          <a:lstStyle>
            <a:lvl1pPr lvl="0">
              <a:spcBef>
                <a:spcPts val="0"/>
              </a:spcBef>
              <a:spcAft>
                <a:spcPts val="0"/>
              </a:spcAft>
              <a:buSzPts val="12000"/>
              <a:buNone/>
              <a:defRPr sz="13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62" name="Google Shape;62;p11"/>
          <p:cNvSpPr txBox="1"/>
          <p:nvPr>
            <p:ph idx="1" type="subTitle"/>
          </p:nvPr>
        </p:nvSpPr>
        <p:spPr>
          <a:xfrm>
            <a:off x="918675" y="2801875"/>
            <a:ext cx="3634200" cy="68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63" name="Google Shape;63;p11"/>
          <p:cNvSpPr/>
          <p:nvPr/>
        </p:nvSpPr>
        <p:spPr>
          <a:xfrm>
            <a:off x="0" y="400050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1"/>
          <p:cNvSpPr/>
          <p:nvPr/>
        </p:nvSpPr>
        <p:spPr>
          <a:xfrm flipH="1" rot="-8100000">
            <a:off x="333065" y="3946905"/>
            <a:ext cx="1057266" cy="1057266"/>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 name="Google Shape;65;p11"/>
          <p:cNvCxnSpPr/>
          <p:nvPr/>
        </p:nvCxnSpPr>
        <p:spPr>
          <a:xfrm>
            <a:off x="4579950" y="4603225"/>
            <a:ext cx="4573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6" name="Shape 6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spTree>
      <p:nvGrpSpPr>
        <p:cNvPr id="67" name="Shape 67"/>
        <p:cNvGrpSpPr/>
        <p:nvPr/>
      </p:nvGrpSpPr>
      <p:grpSpPr>
        <a:xfrm>
          <a:off x="0" y="0"/>
          <a:ext cx="0" cy="0"/>
          <a:chOff x="0" y="0"/>
          <a:chExt cx="0" cy="0"/>
        </a:xfrm>
      </p:grpSpPr>
      <p:sp>
        <p:nvSpPr>
          <p:cNvPr id="68" name="Google Shape;68;p13"/>
          <p:cNvSpPr txBox="1"/>
          <p:nvPr>
            <p:ph hasCustomPrompt="1" type="title"/>
          </p:nvPr>
        </p:nvSpPr>
        <p:spPr>
          <a:xfrm>
            <a:off x="627574" y="3557550"/>
            <a:ext cx="713100" cy="338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69" name="Google Shape;69;p13"/>
          <p:cNvSpPr txBox="1"/>
          <p:nvPr>
            <p:ph hasCustomPrompt="1" idx="2" type="title"/>
          </p:nvPr>
        </p:nvSpPr>
        <p:spPr>
          <a:xfrm>
            <a:off x="4587025" y="3557550"/>
            <a:ext cx="713100" cy="338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0" name="Google Shape;70;p13"/>
          <p:cNvSpPr txBox="1"/>
          <p:nvPr>
            <p:ph hasCustomPrompt="1" idx="3" type="title"/>
          </p:nvPr>
        </p:nvSpPr>
        <p:spPr>
          <a:xfrm>
            <a:off x="627574" y="2509800"/>
            <a:ext cx="713100" cy="338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1" name="Google Shape;71;p13"/>
          <p:cNvSpPr txBox="1"/>
          <p:nvPr>
            <p:ph hasCustomPrompt="1" idx="4" type="title"/>
          </p:nvPr>
        </p:nvSpPr>
        <p:spPr>
          <a:xfrm>
            <a:off x="4587025" y="2509800"/>
            <a:ext cx="713100" cy="338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2" name="Google Shape;72;p13"/>
          <p:cNvSpPr txBox="1"/>
          <p:nvPr>
            <p:ph hasCustomPrompt="1" idx="5" type="title"/>
          </p:nvPr>
        </p:nvSpPr>
        <p:spPr>
          <a:xfrm>
            <a:off x="627574" y="1433475"/>
            <a:ext cx="713100" cy="338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3" name="Google Shape;73;p13"/>
          <p:cNvSpPr txBox="1"/>
          <p:nvPr>
            <p:ph hasCustomPrompt="1" idx="6" type="title"/>
          </p:nvPr>
        </p:nvSpPr>
        <p:spPr>
          <a:xfrm>
            <a:off x="4587025" y="1433475"/>
            <a:ext cx="713100" cy="338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4" name="Google Shape;74;p13"/>
          <p:cNvSpPr txBox="1"/>
          <p:nvPr>
            <p:ph idx="7" type="ctrTitle"/>
          </p:nvPr>
        </p:nvSpPr>
        <p:spPr>
          <a:xfrm>
            <a:off x="1408625" y="3470884"/>
            <a:ext cx="3077700" cy="338700"/>
          </a:xfrm>
          <a:prstGeom prst="rect">
            <a:avLst/>
          </a:prstGeom>
        </p:spPr>
        <p:txBody>
          <a:bodyPr anchorCtr="0" anchor="ctr" bIns="91425" lIns="91425" spcFirstLastPara="1" rIns="91425" wrap="square" tIns="91425">
            <a:noAutofit/>
          </a:bodyPr>
          <a:lstStyle>
            <a:lvl1pPr lvl="0" rtl="0">
              <a:spcBef>
                <a:spcPts val="0"/>
              </a:spcBef>
              <a:spcAft>
                <a:spcPts val="0"/>
              </a:spcAft>
              <a:buSzPts val="1200"/>
              <a:buNone/>
              <a:defRPr sz="2500">
                <a:solidFill>
                  <a:schemeClr val="dk1"/>
                </a:solidFill>
              </a:defRPr>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75" name="Google Shape;75;p13"/>
          <p:cNvSpPr txBox="1"/>
          <p:nvPr>
            <p:ph idx="1" type="subTitle"/>
          </p:nvPr>
        </p:nvSpPr>
        <p:spPr>
          <a:xfrm>
            <a:off x="1408650" y="3848100"/>
            <a:ext cx="3077700" cy="52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6" name="Google Shape;76;p13"/>
          <p:cNvSpPr txBox="1"/>
          <p:nvPr>
            <p:ph idx="8" type="ctrTitle"/>
          </p:nvPr>
        </p:nvSpPr>
        <p:spPr>
          <a:xfrm>
            <a:off x="5368088" y="3470884"/>
            <a:ext cx="3081600" cy="338700"/>
          </a:xfrm>
          <a:prstGeom prst="rect">
            <a:avLst/>
          </a:prstGeom>
        </p:spPr>
        <p:txBody>
          <a:bodyPr anchorCtr="0" anchor="ctr" bIns="91425" lIns="91425" spcFirstLastPara="1" rIns="91425" wrap="square" tIns="91425">
            <a:noAutofit/>
          </a:bodyPr>
          <a:lstStyle>
            <a:lvl1pPr lvl="0" rtl="0">
              <a:spcBef>
                <a:spcPts val="0"/>
              </a:spcBef>
              <a:spcAft>
                <a:spcPts val="0"/>
              </a:spcAft>
              <a:buSzPts val="1200"/>
              <a:buNone/>
              <a:defRPr sz="2500">
                <a:solidFill>
                  <a:schemeClr val="dk1"/>
                </a:solidFill>
              </a:defRPr>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77" name="Google Shape;77;p13"/>
          <p:cNvSpPr txBox="1"/>
          <p:nvPr>
            <p:ph idx="9" type="subTitle"/>
          </p:nvPr>
        </p:nvSpPr>
        <p:spPr>
          <a:xfrm>
            <a:off x="5368079" y="3848100"/>
            <a:ext cx="3081600" cy="52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8" name="Google Shape;78;p13"/>
          <p:cNvSpPr/>
          <p:nvPr/>
        </p:nvSpPr>
        <p:spPr>
          <a:xfrm>
            <a:off x="1150175" y="2700900"/>
            <a:ext cx="2525" cy="25"/>
          </a:xfrm>
          <a:custGeom>
            <a:rect b="b" l="l" r="r" t="t"/>
            <a:pathLst>
              <a:path extrusionOk="0" h="1" w="101">
                <a:moveTo>
                  <a:pt x="101" y="1"/>
                </a:moveTo>
                <a:lnTo>
                  <a:pt x="0" y="1"/>
                </a:lnTo>
                <a:lnTo>
                  <a:pt x="0" y="1"/>
                </a:lnTo>
                <a:close/>
              </a:path>
            </a:pathLst>
          </a:custGeom>
          <a:solidFill>
            <a:srgbClr val="CEF2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3"/>
          <p:cNvSpPr txBox="1"/>
          <p:nvPr>
            <p:ph idx="13" type="ctrTitle"/>
          </p:nvPr>
        </p:nvSpPr>
        <p:spPr>
          <a:xfrm>
            <a:off x="1408625" y="2409242"/>
            <a:ext cx="3077700" cy="338700"/>
          </a:xfrm>
          <a:prstGeom prst="rect">
            <a:avLst/>
          </a:prstGeom>
        </p:spPr>
        <p:txBody>
          <a:bodyPr anchorCtr="0" anchor="ctr" bIns="91425" lIns="91425" spcFirstLastPara="1" rIns="91425" wrap="square" tIns="91425">
            <a:noAutofit/>
          </a:bodyPr>
          <a:lstStyle>
            <a:lvl1pPr lvl="0" rtl="0">
              <a:spcBef>
                <a:spcPts val="0"/>
              </a:spcBef>
              <a:spcAft>
                <a:spcPts val="0"/>
              </a:spcAft>
              <a:buSzPts val="1200"/>
              <a:buNone/>
              <a:defRPr sz="2500">
                <a:solidFill>
                  <a:schemeClr val="dk1"/>
                </a:solidFill>
              </a:defRPr>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80" name="Google Shape;80;p13"/>
          <p:cNvSpPr txBox="1"/>
          <p:nvPr>
            <p:ph idx="14" type="subTitle"/>
          </p:nvPr>
        </p:nvSpPr>
        <p:spPr>
          <a:xfrm>
            <a:off x="1408650" y="2786525"/>
            <a:ext cx="3077700" cy="52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1" name="Google Shape;81;p13"/>
          <p:cNvSpPr txBox="1"/>
          <p:nvPr>
            <p:ph idx="15" type="ctrTitle"/>
          </p:nvPr>
        </p:nvSpPr>
        <p:spPr>
          <a:xfrm>
            <a:off x="5368088" y="2409242"/>
            <a:ext cx="3081600" cy="338700"/>
          </a:xfrm>
          <a:prstGeom prst="rect">
            <a:avLst/>
          </a:prstGeom>
        </p:spPr>
        <p:txBody>
          <a:bodyPr anchorCtr="0" anchor="ctr" bIns="91425" lIns="91425" spcFirstLastPara="1" rIns="91425" wrap="square" tIns="91425">
            <a:noAutofit/>
          </a:bodyPr>
          <a:lstStyle>
            <a:lvl1pPr lvl="0" rtl="0">
              <a:spcBef>
                <a:spcPts val="0"/>
              </a:spcBef>
              <a:spcAft>
                <a:spcPts val="0"/>
              </a:spcAft>
              <a:buSzPts val="1200"/>
              <a:buNone/>
              <a:defRPr sz="2500">
                <a:solidFill>
                  <a:schemeClr val="dk1"/>
                </a:solidFill>
              </a:defRPr>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82" name="Google Shape;82;p13"/>
          <p:cNvSpPr txBox="1"/>
          <p:nvPr>
            <p:ph idx="16" type="subTitle"/>
          </p:nvPr>
        </p:nvSpPr>
        <p:spPr>
          <a:xfrm>
            <a:off x="5368079" y="2786525"/>
            <a:ext cx="3081600" cy="52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3" name="Google Shape;83;p13"/>
          <p:cNvSpPr txBox="1"/>
          <p:nvPr>
            <p:ph idx="17" type="ctrTitle"/>
          </p:nvPr>
        </p:nvSpPr>
        <p:spPr>
          <a:xfrm>
            <a:off x="1408625" y="1347600"/>
            <a:ext cx="3077700" cy="338700"/>
          </a:xfrm>
          <a:prstGeom prst="rect">
            <a:avLst/>
          </a:prstGeom>
        </p:spPr>
        <p:txBody>
          <a:bodyPr anchorCtr="0" anchor="ctr" bIns="91425" lIns="91425" spcFirstLastPara="1" rIns="91425" wrap="square" tIns="91425">
            <a:noAutofit/>
          </a:bodyPr>
          <a:lstStyle>
            <a:lvl1pPr lvl="0" rtl="0">
              <a:spcBef>
                <a:spcPts val="0"/>
              </a:spcBef>
              <a:spcAft>
                <a:spcPts val="0"/>
              </a:spcAft>
              <a:buSzPts val="1200"/>
              <a:buNone/>
              <a:defRPr sz="2500">
                <a:solidFill>
                  <a:schemeClr val="dk1"/>
                </a:solidFill>
              </a:defRPr>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84" name="Google Shape;84;p13"/>
          <p:cNvSpPr txBox="1"/>
          <p:nvPr>
            <p:ph idx="18" type="subTitle"/>
          </p:nvPr>
        </p:nvSpPr>
        <p:spPr>
          <a:xfrm>
            <a:off x="1408650" y="1724825"/>
            <a:ext cx="3077700" cy="52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5" name="Google Shape;85;p13"/>
          <p:cNvSpPr txBox="1"/>
          <p:nvPr>
            <p:ph idx="19" type="ctrTitle"/>
          </p:nvPr>
        </p:nvSpPr>
        <p:spPr>
          <a:xfrm>
            <a:off x="5368088" y="1347600"/>
            <a:ext cx="3081600" cy="338700"/>
          </a:xfrm>
          <a:prstGeom prst="rect">
            <a:avLst/>
          </a:prstGeom>
        </p:spPr>
        <p:txBody>
          <a:bodyPr anchorCtr="0" anchor="ctr" bIns="91425" lIns="91425" spcFirstLastPara="1" rIns="91425" wrap="square" tIns="91425">
            <a:noAutofit/>
          </a:bodyPr>
          <a:lstStyle>
            <a:lvl1pPr lvl="0" rtl="0">
              <a:spcBef>
                <a:spcPts val="0"/>
              </a:spcBef>
              <a:spcAft>
                <a:spcPts val="0"/>
              </a:spcAft>
              <a:buSzPts val="1200"/>
              <a:buNone/>
              <a:defRPr sz="2500">
                <a:solidFill>
                  <a:schemeClr val="dk1"/>
                </a:solidFill>
              </a:defRPr>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86" name="Google Shape;86;p13"/>
          <p:cNvSpPr txBox="1"/>
          <p:nvPr>
            <p:ph idx="20" type="subTitle"/>
          </p:nvPr>
        </p:nvSpPr>
        <p:spPr>
          <a:xfrm>
            <a:off x="5368079" y="1724825"/>
            <a:ext cx="3081600" cy="52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7" name="Google Shape;87;p13"/>
          <p:cNvSpPr txBox="1"/>
          <p:nvPr>
            <p:ph idx="21" type="title"/>
          </p:nvPr>
        </p:nvSpPr>
        <p:spPr>
          <a:xfrm>
            <a:off x="713225" y="368825"/>
            <a:ext cx="771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8" name="Google Shape;88;p13"/>
          <p:cNvSpPr/>
          <p:nvPr/>
        </p:nvSpPr>
        <p:spPr>
          <a:xfrm>
            <a:off x="8431025"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 name="Google Shape;89;p13"/>
          <p:cNvCxnSpPr/>
          <p:nvPr/>
        </p:nvCxnSpPr>
        <p:spPr>
          <a:xfrm>
            <a:off x="-1150" y="4603225"/>
            <a:ext cx="45732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90" name="Shape 90"/>
        <p:cNvGrpSpPr/>
        <p:nvPr/>
      </p:nvGrpSpPr>
      <p:grpSpPr>
        <a:xfrm>
          <a:off x="0" y="0"/>
          <a:ext cx="0" cy="0"/>
          <a:chOff x="0" y="0"/>
          <a:chExt cx="0" cy="0"/>
        </a:xfrm>
      </p:grpSpPr>
      <p:sp>
        <p:nvSpPr>
          <p:cNvPr id="91" name="Google Shape;91;p14"/>
          <p:cNvSpPr/>
          <p:nvPr/>
        </p:nvSpPr>
        <p:spPr>
          <a:xfrm>
            <a:off x="-825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4"/>
          <p:cNvSpPr/>
          <p:nvPr/>
        </p:nvSpPr>
        <p:spPr>
          <a:xfrm flipH="1">
            <a:off x="843090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 name="Google Shape;93;p14"/>
          <p:cNvCxnSpPr/>
          <p:nvPr/>
        </p:nvCxnSpPr>
        <p:spPr>
          <a:xfrm>
            <a:off x="714375" y="4603225"/>
            <a:ext cx="4229100" cy="0"/>
          </a:xfrm>
          <a:prstGeom prst="straightConnector1">
            <a:avLst/>
          </a:prstGeom>
          <a:noFill/>
          <a:ln cap="flat" cmpd="sng" w="9525">
            <a:solidFill>
              <a:schemeClr val="dk1"/>
            </a:solidFill>
            <a:prstDash val="solid"/>
            <a:round/>
            <a:headEnd len="med" w="med" type="none"/>
            <a:tailEnd len="med" w="med" type="none"/>
          </a:ln>
        </p:spPr>
      </p:cxnSp>
      <p:sp>
        <p:nvSpPr>
          <p:cNvPr id="94" name="Google Shape;94;p14"/>
          <p:cNvSpPr txBox="1"/>
          <p:nvPr>
            <p:ph hasCustomPrompt="1" type="title"/>
          </p:nvPr>
        </p:nvSpPr>
        <p:spPr>
          <a:xfrm>
            <a:off x="1604094" y="3031100"/>
            <a:ext cx="4107000" cy="581100"/>
          </a:xfrm>
          <a:prstGeom prst="rect">
            <a:avLst/>
          </a:prstGeom>
        </p:spPr>
        <p:txBody>
          <a:bodyPr anchorCtr="0" anchor="ctr" bIns="0" lIns="91425" spcFirstLastPara="1" rIns="91425" wrap="square" tIns="0">
            <a:noAutofit/>
          </a:bodyPr>
          <a:lstStyle>
            <a:lvl1pPr lvl="0" rtl="0" algn="r">
              <a:spcBef>
                <a:spcPts val="0"/>
              </a:spcBef>
              <a:spcAft>
                <a:spcPts val="0"/>
              </a:spcAft>
              <a:buSzPts val="12000"/>
              <a:buNone/>
              <a:defRPr b="1" sz="6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5" name="Google Shape;95;p14"/>
          <p:cNvSpPr txBox="1"/>
          <p:nvPr>
            <p:ph hasCustomPrompt="1" idx="2" type="title"/>
          </p:nvPr>
        </p:nvSpPr>
        <p:spPr>
          <a:xfrm>
            <a:off x="3356700" y="1040066"/>
            <a:ext cx="4107000" cy="581100"/>
          </a:xfrm>
          <a:prstGeom prst="rect">
            <a:avLst/>
          </a:prstGeom>
        </p:spPr>
        <p:txBody>
          <a:bodyPr anchorCtr="0" anchor="ctr" bIns="0" lIns="91425" spcFirstLastPara="1" rIns="91425" wrap="square" tIns="0">
            <a:noAutofit/>
          </a:bodyPr>
          <a:lstStyle>
            <a:lvl1pPr lvl="0" rtl="0">
              <a:spcBef>
                <a:spcPts val="0"/>
              </a:spcBef>
              <a:spcAft>
                <a:spcPts val="0"/>
              </a:spcAft>
              <a:buSzPts val="12000"/>
              <a:buNone/>
              <a:defRPr b="1" sz="6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6" name="Google Shape;96;p14"/>
          <p:cNvSpPr txBox="1"/>
          <p:nvPr>
            <p:ph idx="1" type="subTitle"/>
          </p:nvPr>
        </p:nvSpPr>
        <p:spPr>
          <a:xfrm>
            <a:off x="1604107" y="3630934"/>
            <a:ext cx="4107000" cy="472500"/>
          </a:xfrm>
          <a:prstGeom prst="rect">
            <a:avLst/>
          </a:prstGeom>
        </p:spPr>
        <p:txBody>
          <a:bodyPr anchorCtr="0" anchor="ctr" bIns="0" lIns="91425" spcFirstLastPara="1" rIns="91425" wrap="square" tIns="0">
            <a:noAutofit/>
          </a:bodyPr>
          <a:lstStyle>
            <a:lvl1pPr lvl="0" rtl="0" algn="r">
              <a:lnSpc>
                <a:spcPct val="100000"/>
              </a:lnSpc>
              <a:spcBef>
                <a:spcPts val="0"/>
              </a:spcBef>
              <a:spcAft>
                <a:spcPts val="0"/>
              </a:spcAft>
              <a:buSzPts val="18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97" name="Google Shape;97;p14"/>
          <p:cNvSpPr txBox="1"/>
          <p:nvPr>
            <p:ph idx="3" type="subTitle"/>
          </p:nvPr>
        </p:nvSpPr>
        <p:spPr>
          <a:xfrm>
            <a:off x="3356707" y="1641621"/>
            <a:ext cx="4107000" cy="472500"/>
          </a:xfrm>
          <a:prstGeom prst="rect">
            <a:avLst/>
          </a:prstGeom>
        </p:spPr>
        <p:txBody>
          <a:bodyPr anchorCtr="0" anchor="ctr" bIns="0" lIns="91425" spcFirstLastPara="1" rIns="91425" wrap="square" tIns="0">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98" name="Shape 98"/>
        <p:cNvGrpSpPr/>
        <p:nvPr/>
      </p:nvGrpSpPr>
      <p:grpSpPr>
        <a:xfrm>
          <a:off x="0" y="0"/>
          <a:ext cx="0" cy="0"/>
          <a:chOff x="0" y="0"/>
          <a:chExt cx="0" cy="0"/>
        </a:xfrm>
      </p:grpSpPr>
      <p:sp>
        <p:nvSpPr>
          <p:cNvPr id="99" name="Google Shape;99;p15"/>
          <p:cNvSpPr txBox="1"/>
          <p:nvPr>
            <p:ph type="title"/>
          </p:nvPr>
        </p:nvSpPr>
        <p:spPr>
          <a:xfrm>
            <a:off x="2301025" y="1475375"/>
            <a:ext cx="1978200" cy="3579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0" name="Google Shape;100;p15"/>
          <p:cNvSpPr txBox="1"/>
          <p:nvPr>
            <p:ph idx="1" type="subTitle"/>
          </p:nvPr>
        </p:nvSpPr>
        <p:spPr>
          <a:xfrm>
            <a:off x="2301021" y="1909500"/>
            <a:ext cx="1978200" cy="665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1" name="Google Shape;101;p15"/>
          <p:cNvSpPr txBox="1"/>
          <p:nvPr>
            <p:ph idx="2" type="title"/>
          </p:nvPr>
        </p:nvSpPr>
        <p:spPr>
          <a:xfrm>
            <a:off x="6141129" y="1475375"/>
            <a:ext cx="1978200" cy="3579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2" name="Google Shape;102;p15"/>
          <p:cNvSpPr txBox="1"/>
          <p:nvPr>
            <p:ph idx="3" type="subTitle"/>
          </p:nvPr>
        </p:nvSpPr>
        <p:spPr>
          <a:xfrm>
            <a:off x="6141129" y="1909500"/>
            <a:ext cx="1978200" cy="665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3" name="Google Shape;103;p15"/>
          <p:cNvSpPr txBox="1"/>
          <p:nvPr>
            <p:ph idx="4" type="title"/>
          </p:nvPr>
        </p:nvSpPr>
        <p:spPr>
          <a:xfrm>
            <a:off x="2301025" y="3175475"/>
            <a:ext cx="1978200" cy="3579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4" name="Google Shape;104;p15"/>
          <p:cNvSpPr txBox="1"/>
          <p:nvPr>
            <p:ph idx="5" type="subTitle"/>
          </p:nvPr>
        </p:nvSpPr>
        <p:spPr>
          <a:xfrm>
            <a:off x="2301021" y="3609600"/>
            <a:ext cx="1978200" cy="665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 name="Google Shape;105;p15"/>
          <p:cNvSpPr txBox="1"/>
          <p:nvPr>
            <p:ph idx="6" type="title"/>
          </p:nvPr>
        </p:nvSpPr>
        <p:spPr>
          <a:xfrm>
            <a:off x="6141129" y="3175475"/>
            <a:ext cx="1978200" cy="3579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6" name="Google Shape;106;p15"/>
          <p:cNvSpPr txBox="1"/>
          <p:nvPr>
            <p:ph idx="7" type="subTitle"/>
          </p:nvPr>
        </p:nvSpPr>
        <p:spPr>
          <a:xfrm>
            <a:off x="6141129" y="3609600"/>
            <a:ext cx="1978200" cy="665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 name="Google Shape;107;p15"/>
          <p:cNvSpPr txBox="1"/>
          <p:nvPr>
            <p:ph hasCustomPrompt="1" idx="8" type="title"/>
          </p:nvPr>
        </p:nvSpPr>
        <p:spPr>
          <a:xfrm>
            <a:off x="892800" y="1857027"/>
            <a:ext cx="1033800" cy="3741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3000"/>
              <a:buNone/>
              <a:defRPr sz="2500">
                <a:solidFill>
                  <a:schemeClr val="dk2"/>
                </a:solidFill>
              </a:defRPr>
            </a:lvl1pPr>
            <a:lvl2pPr lvl="1" rtl="0">
              <a:spcBef>
                <a:spcPts val="0"/>
              </a:spcBef>
              <a:spcAft>
                <a:spcPts val="0"/>
              </a:spcAft>
              <a:buClr>
                <a:schemeClr val="dk2"/>
              </a:buClr>
              <a:buSzPts val="3000"/>
              <a:buNone/>
              <a:defRPr sz="3000">
                <a:solidFill>
                  <a:schemeClr val="dk2"/>
                </a:solidFill>
              </a:defRPr>
            </a:lvl2pPr>
            <a:lvl3pPr lvl="2" rtl="0">
              <a:spcBef>
                <a:spcPts val="0"/>
              </a:spcBef>
              <a:spcAft>
                <a:spcPts val="0"/>
              </a:spcAft>
              <a:buClr>
                <a:schemeClr val="dk2"/>
              </a:buClr>
              <a:buSzPts val="3000"/>
              <a:buNone/>
              <a:defRPr sz="3000">
                <a:solidFill>
                  <a:schemeClr val="dk2"/>
                </a:solidFill>
              </a:defRPr>
            </a:lvl3pPr>
            <a:lvl4pPr lvl="3" rtl="0">
              <a:spcBef>
                <a:spcPts val="0"/>
              </a:spcBef>
              <a:spcAft>
                <a:spcPts val="0"/>
              </a:spcAft>
              <a:buClr>
                <a:schemeClr val="dk2"/>
              </a:buClr>
              <a:buSzPts val="3000"/>
              <a:buNone/>
              <a:defRPr sz="3000">
                <a:solidFill>
                  <a:schemeClr val="dk2"/>
                </a:solidFill>
              </a:defRPr>
            </a:lvl4pPr>
            <a:lvl5pPr lvl="4" rtl="0">
              <a:spcBef>
                <a:spcPts val="0"/>
              </a:spcBef>
              <a:spcAft>
                <a:spcPts val="0"/>
              </a:spcAft>
              <a:buClr>
                <a:schemeClr val="dk2"/>
              </a:buClr>
              <a:buSzPts val="3000"/>
              <a:buNone/>
              <a:defRPr sz="3000">
                <a:solidFill>
                  <a:schemeClr val="dk2"/>
                </a:solidFill>
              </a:defRPr>
            </a:lvl5pPr>
            <a:lvl6pPr lvl="5" rtl="0">
              <a:spcBef>
                <a:spcPts val="0"/>
              </a:spcBef>
              <a:spcAft>
                <a:spcPts val="0"/>
              </a:spcAft>
              <a:buClr>
                <a:schemeClr val="dk2"/>
              </a:buClr>
              <a:buSzPts val="3000"/>
              <a:buNone/>
              <a:defRPr sz="3000">
                <a:solidFill>
                  <a:schemeClr val="dk2"/>
                </a:solidFill>
              </a:defRPr>
            </a:lvl6pPr>
            <a:lvl7pPr lvl="6" rtl="0">
              <a:spcBef>
                <a:spcPts val="0"/>
              </a:spcBef>
              <a:spcAft>
                <a:spcPts val="0"/>
              </a:spcAft>
              <a:buClr>
                <a:schemeClr val="dk2"/>
              </a:buClr>
              <a:buSzPts val="3000"/>
              <a:buNone/>
              <a:defRPr sz="3000">
                <a:solidFill>
                  <a:schemeClr val="dk2"/>
                </a:solidFill>
              </a:defRPr>
            </a:lvl7pPr>
            <a:lvl8pPr lvl="7" rtl="0">
              <a:spcBef>
                <a:spcPts val="0"/>
              </a:spcBef>
              <a:spcAft>
                <a:spcPts val="0"/>
              </a:spcAft>
              <a:buClr>
                <a:schemeClr val="dk2"/>
              </a:buClr>
              <a:buSzPts val="3000"/>
              <a:buNone/>
              <a:defRPr sz="3000">
                <a:solidFill>
                  <a:schemeClr val="dk2"/>
                </a:solidFill>
              </a:defRPr>
            </a:lvl8pPr>
            <a:lvl9pPr lvl="8" rtl="0">
              <a:spcBef>
                <a:spcPts val="0"/>
              </a:spcBef>
              <a:spcAft>
                <a:spcPts val="0"/>
              </a:spcAft>
              <a:buClr>
                <a:schemeClr val="dk2"/>
              </a:buClr>
              <a:buSzPts val="3000"/>
              <a:buNone/>
              <a:defRPr sz="3000">
                <a:solidFill>
                  <a:schemeClr val="dk2"/>
                </a:solidFill>
              </a:defRPr>
            </a:lvl9pPr>
          </a:lstStyle>
          <a:p>
            <a:r>
              <a:t>xx%</a:t>
            </a:r>
          </a:p>
        </p:txBody>
      </p:sp>
      <p:sp>
        <p:nvSpPr>
          <p:cNvPr id="108" name="Google Shape;108;p15"/>
          <p:cNvSpPr txBox="1"/>
          <p:nvPr>
            <p:ph hasCustomPrompt="1" idx="9" type="title"/>
          </p:nvPr>
        </p:nvSpPr>
        <p:spPr>
          <a:xfrm>
            <a:off x="4731675" y="1856577"/>
            <a:ext cx="1033200" cy="375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3000"/>
              <a:buNone/>
              <a:defRPr sz="2500">
                <a:solidFill>
                  <a:schemeClr val="dk2"/>
                </a:solidFill>
              </a:defRPr>
            </a:lvl1pPr>
            <a:lvl2pPr lvl="1" rtl="0">
              <a:spcBef>
                <a:spcPts val="0"/>
              </a:spcBef>
              <a:spcAft>
                <a:spcPts val="0"/>
              </a:spcAft>
              <a:buClr>
                <a:schemeClr val="dk2"/>
              </a:buClr>
              <a:buSzPts val="3000"/>
              <a:buNone/>
              <a:defRPr sz="3000">
                <a:solidFill>
                  <a:schemeClr val="dk2"/>
                </a:solidFill>
              </a:defRPr>
            </a:lvl2pPr>
            <a:lvl3pPr lvl="2" rtl="0">
              <a:spcBef>
                <a:spcPts val="0"/>
              </a:spcBef>
              <a:spcAft>
                <a:spcPts val="0"/>
              </a:spcAft>
              <a:buClr>
                <a:schemeClr val="dk2"/>
              </a:buClr>
              <a:buSzPts val="3000"/>
              <a:buNone/>
              <a:defRPr sz="3000">
                <a:solidFill>
                  <a:schemeClr val="dk2"/>
                </a:solidFill>
              </a:defRPr>
            </a:lvl3pPr>
            <a:lvl4pPr lvl="3" rtl="0">
              <a:spcBef>
                <a:spcPts val="0"/>
              </a:spcBef>
              <a:spcAft>
                <a:spcPts val="0"/>
              </a:spcAft>
              <a:buClr>
                <a:schemeClr val="dk2"/>
              </a:buClr>
              <a:buSzPts val="3000"/>
              <a:buNone/>
              <a:defRPr sz="3000">
                <a:solidFill>
                  <a:schemeClr val="dk2"/>
                </a:solidFill>
              </a:defRPr>
            </a:lvl4pPr>
            <a:lvl5pPr lvl="4" rtl="0">
              <a:spcBef>
                <a:spcPts val="0"/>
              </a:spcBef>
              <a:spcAft>
                <a:spcPts val="0"/>
              </a:spcAft>
              <a:buClr>
                <a:schemeClr val="dk2"/>
              </a:buClr>
              <a:buSzPts val="3000"/>
              <a:buNone/>
              <a:defRPr sz="3000">
                <a:solidFill>
                  <a:schemeClr val="dk2"/>
                </a:solidFill>
              </a:defRPr>
            </a:lvl5pPr>
            <a:lvl6pPr lvl="5" rtl="0">
              <a:spcBef>
                <a:spcPts val="0"/>
              </a:spcBef>
              <a:spcAft>
                <a:spcPts val="0"/>
              </a:spcAft>
              <a:buClr>
                <a:schemeClr val="dk2"/>
              </a:buClr>
              <a:buSzPts val="3000"/>
              <a:buNone/>
              <a:defRPr sz="3000">
                <a:solidFill>
                  <a:schemeClr val="dk2"/>
                </a:solidFill>
              </a:defRPr>
            </a:lvl6pPr>
            <a:lvl7pPr lvl="6" rtl="0">
              <a:spcBef>
                <a:spcPts val="0"/>
              </a:spcBef>
              <a:spcAft>
                <a:spcPts val="0"/>
              </a:spcAft>
              <a:buClr>
                <a:schemeClr val="dk2"/>
              </a:buClr>
              <a:buSzPts val="3000"/>
              <a:buNone/>
              <a:defRPr sz="3000">
                <a:solidFill>
                  <a:schemeClr val="dk2"/>
                </a:solidFill>
              </a:defRPr>
            </a:lvl7pPr>
            <a:lvl8pPr lvl="7" rtl="0">
              <a:spcBef>
                <a:spcPts val="0"/>
              </a:spcBef>
              <a:spcAft>
                <a:spcPts val="0"/>
              </a:spcAft>
              <a:buClr>
                <a:schemeClr val="dk2"/>
              </a:buClr>
              <a:buSzPts val="3000"/>
              <a:buNone/>
              <a:defRPr sz="3000">
                <a:solidFill>
                  <a:schemeClr val="dk2"/>
                </a:solidFill>
              </a:defRPr>
            </a:lvl8pPr>
            <a:lvl9pPr lvl="8" rtl="0">
              <a:spcBef>
                <a:spcPts val="0"/>
              </a:spcBef>
              <a:spcAft>
                <a:spcPts val="0"/>
              </a:spcAft>
              <a:buClr>
                <a:schemeClr val="dk2"/>
              </a:buClr>
              <a:buSzPts val="3000"/>
              <a:buNone/>
              <a:defRPr sz="3000">
                <a:solidFill>
                  <a:schemeClr val="dk2"/>
                </a:solidFill>
              </a:defRPr>
            </a:lvl9pPr>
          </a:lstStyle>
          <a:p>
            <a:r>
              <a:t>xx%</a:t>
            </a:r>
          </a:p>
        </p:txBody>
      </p:sp>
      <p:sp>
        <p:nvSpPr>
          <p:cNvPr id="109" name="Google Shape;109;p15"/>
          <p:cNvSpPr txBox="1"/>
          <p:nvPr>
            <p:ph hasCustomPrompt="1" idx="13" type="title"/>
          </p:nvPr>
        </p:nvSpPr>
        <p:spPr>
          <a:xfrm>
            <a:off x="892800" y="3562902"/>
            <a:ext cx="1033800" cy="375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3000"/>
              <a:buNone/>
              <a:defRPr sz="2500">
                <a:solidFill>
                  <a:schemeClr val="dk2"/>
                </a:solidFill>
              </a:defRPr>
            </a:lvl1pPr>
            <a:lvl2pPr lvl="1" rtl="0">
              <a:spcBef>
                <a:spcPts val="0"/>
              </a:spcBef>
              <a:spcAft>
                <a:spcPts val="0"/>
              </a:spcAft>
              <a:buClr>
                <a:schemeClr val="dk2"/>
              </a:buClr>
              <a:buSzPts val="3000"/>
              <a:buNone/>
              <a:defRPr sz="3000">
                <a:solidFill>
                  <a:schemeClr val="dk2"/>
                </a:solidFill>
              </a:defRPr>
            </a:lvl2pPr>
            <a:lvl3pPr lvl="2" rtl="0">
              <a:spcBef>
                <a:spcPts val="0"/>
              </a:spcBef>
              <a:spcAft>
                <a:spcPts val="0"/>
              </a:spcAft>
              <a:buClr>
                <a:schemeClr val="dk2"/>
              </a:buClr>
              <a:buSzPts val="3000"/>
              <a:buNone/>
              <a:defRPr sz="3000">
                <a:solidFill>
                  <a:schemeClr val="dk2"/>
                </a:solidFill>
              </a:defRPr>
            </a:lvl3pPr>
            <a:lvl4pPr lvl="3" rtl="0">
              <a:spcBef>
                <a:spcPts val="0"/>
              </a:spcBef>
              <a:spcAft>
                <a:spcPts val="0"/>
              </a:spcAft>
              <a:buClr>
                <a:schemeClr val="dk2"/>
              </a:buClr>
              <a:buSzPts val="3000"/>
              <a:buNone/>
              <a:defRPr sz="3000">
                <a:solidFill>
                  <a:schemeClr val="dk2"/>
                </a:solidFill>
              </a:defRPr>
            </a:lvl4pPr>
            <a:lvl5pPr lvl="4" rtl="0">
              <a:spcBef>
                <a:spcPts val="0"/>
              </a:spcBef>
              <a:spcAft>
                <a:spcPts val="0"/>
              </a:spcAft>
              <a:buClr>
                <a:schemeClr val="dk2"/>
              </a:buClr>
              <a:buSzPts val="3000"/>
              <a:buNone/>
              <a:defRPr sz="3000">
                <a:solidFill>
                  <a:schemeClr val="dk2"/>
                </a:solidFill>
              </a:defRPr>
            </a:lvl5pPr>
            <a:lvl6pPr lvl="5" rtl="0">
              <a:spcBef>
                <a:spcPts val="0"/>
              </a:spcBef>
              <a:spcAft>
                <a:spcPts val="0"/>
              </a:spcAft>
              <a:buClr>
                <a:schemeClr val="dk2"/>
              </a:buClr>
              <a:buSzPts val="3000"/>
              <a:buNone/>
              <a:defRPr sz="3000">
                <a:solidFill>
                  <a:schemeClr val="dk2"/>
                </a:solidFill>
              </a:defRPr>
            </a:lvl6pPr>
            <a:lvl7pPr lvl="6" rtl="0">
              <a:spcBef>
                <a:spcPts val="0"/>
              </a:spcBef>
              <a:spcAft>
                <a:spcPts val="0"/>
              </a:spcAft>
              <a:buClr>
                <a:schemeClr val="dk2"/>
              </a:buClr>
              <a:buSzPts val="3000"/>
              <a:buNone/>
              <a:defRPr sz="3000">
                <a:solidFill>
                  <a:schemeClr val="dk2"/>
                </a:solidFill>
              </a:defRPr>
            </a:lvl7pPr>
            <a:lvl8pPr lvl="7" rtl="0">
              <a:spcBef>
                <a:spcPts val="0"/>
              </a:spcBef>
              <a:spcAft>
                <a:spcPts val="0"/>
              </a:spcAft>
              <a:buClr>
                <a:schemeClr val="dk2"/>
              </a:buClr>
              <a:buSzPts val="3000"/>
              <a:buNone/>
              <a:defRPr sz="3000">
                <a:solidFill>
                  <a:schemeClr val="dk2"/>
                </a:solidFill>
              </a:defRPr>
            </a:lvl8pPr>
            <a:lvl9pPr lvl="8" rtl="0">
              <a:spcBef>
                <a:spcPts val="0"/>
              </a:spcBef>
              <a:spcAft>
                <a:spcPts val="0"/>
              </a:spcAft>
              <a:buClr>
                <a:schemeClr val="dk2"/>
              </a:buClr>
              <a:buSzPts val="3000"/>
              <a:buNone/>
              <a:defRPr sz="3000">
                <a:solidFill>
                  <a:schemeClr val="dk2"/>
                </a:solidFill>
              </a:defRPr>
            </a:lvl9pPr>
          </a:lstStyle>
          <a:p>
            <a:r>
              <a:t>xx%</a:t>
            </a:r>
          </a:p>
        </p:txBody>
      </p:sp>
      <p:sp>
        <p:nvSpPr>
          <p:cNvPr id="110" name="Google Shape;110;p15"/>
          <p:cNvSpPr txBox="1"/>
          <p:nvPr>
            <p:ph hasCustomPrompt="1" idx="14" type="title"/>
          </p:nvPr>
        </p:nvSpPr>
        <p:spPr>
          <a:xfrm>
            <a:off x="4731675" y="3562902"/>
            <a:ext cx="1033200" cy="375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3000"/>
              <a:buNone/>
              <a:defRPr sz="2500">
                <a:solidFill>
                  <a:schemeClr val="dk2"/>
                </a:solidFill>
              </a:defRPr>
            </a:lvl1pPr>
            <a:lvl2pPr lvl="1" rtl="0">
              <a:spcBef>
                <a:spcPts val="0"/>
              </a:spcBef>
              <a:spcAft>
                <a:spcPts val="0"/>
              </a:spcAft>
              <a:buClr>
                <a:schemeClr val="dk2"/>
              </a:buClr>
              <a:buSzPts val="3000"/>
              <a:buNone/>
              <a:defRPr sz="3000">
                <a:solidFill>
                  <a:schemeClr val="dk2"/>
                </a:solidFill>
              </a:defRPr>
            </a:lvl2pPr>
            <a:lvl3pPr lvl="2" rtl="0">
              <a:spcBef>
                <a:spcPts val="0"/>
              </a:spcBef>
              <a:spcAft>
                <a:spcPts val="0"/>
              </a:spcAft>
              <a:buClr>
                <a:schemeClr val="dk2"/>
              </a:buClr>
              <a:buSzPts val="3000"/>
              <a:buNone/>
              <a:defRPr sz="3000">
                <a:solidFill>
                  <a:schemeClr val="dk2"/>
                </a:solidFill>
              </a:defRPr>
            </a:lvl3pPr>
            <a:lvl4pPr lvl="3" rtl="0">
              <a:spcBef>
                <a:spcPts val="0"/>
              </a:spcBef>
              <a:spcAft>
                <a:spcPts val="0"/>
              </a:spcAft>
              <a:buClr>
                <a:schemeClr val="dk2"/>
              </a:buClr>
              <a:buSzPts val="3000"/>
              <a:buNone/>
              <a:defRPr sz="3000">
                <a:solidFill>
                  <a:schemeClr val="dk2"/>
                </a:solidFill>
              </a:defRPr>
            </a:lvl4pPr>
            <a:lvl5pPr lvl="4" rtl="0">
              <a:spcBef>
                <a:spcPts val="0"/>
              </a:spcBef>
              <a:spcAft>
                <a:spcPts val="0"/>
              </a:spcAft>
              <a:buClr>
                <a:schemeClr val="dk2"/>
              </a:buClr>
              <a:buSzPts val="3000"/>
              <a:buNone/>
              <a:defRPr sz="3000">
                <a:solidFill>
                  <a:schemeClr val="dk2"/>
                </a:solidFill>
              </a:defRPr>
            </a:lvl5pPr>
            <a:lvl6pPr lvl="5" rtl="0">
              <a:spcBef>
                <a:spcPts val="0"/>
              </a:spcBef>
              <a:spcAft>
                <a:spcPts val="0"/>
              </a:spcAft>
              <a:buClr>
                <a:schemeClr val="dk2"/>
              </a:buClr>
              <a:buSzPts val="3000"/>
              <a:buNone/>
              <a:defRPr sz="3000">
                <a:solidFill>
                  <a:schemeClr val="dk2"/>
                </a:solidFill>
              </a:defRPr>
            </a:lvl6pPr>
            <a:lvl7pPr lvl="6" rtl="0">
              <a:spcBef>
                <a:spcPts val="0"/>
              </a:spcBef>
              <a:spcAft>
                <a:spcPts val="0"/>
              </a:spcAft>
              <a:buClr>
                <a:schemeClr val="dk2"/>
              </a:buClr>
              <a:buSzPts val="3000"/>
              <a:buNone/>
              <a:defRPr sz="3000">
                <a:solidFill>
                  <a:schemeClr val="dk2"/>
                </a:solidFill>
              </a:defRPr>
            </a:lvl7pPr>
            <a:lvl8pPr lvl="7" rtl="0">
              <a:spcBef>
                <a:spcPts val="0"/>
              </a:spcBef>
              <a:spcAft>
                <a:spcPts val="0"/>
              </a:spcAft>
              <a:buClr>
                <a:schemeClr val="dk2"/>
              </a:buClr>
              <a:buSzPts val="3000"/>
              <a:buNone/>
              <a:defRPr sz="3000">
                <a:solidFill>
                  <a:schemeClr val="dk2"/>
                </a:solidFill>
              </a:defRPr>
            </a:lvl8pPr>
            <a:lvl9pPr lvl="8" rtl="0">
              <a:spcBef>
                <a:spcPts val="0"/>
              </a:spcBef>
              <a:spcAft>
                <a:spcPts val="0"/>
              </a:spcAft>
              <a:buClr>
                <a:schemeClr val="dk2"/>
              </a:buClr>
              <a:buSzPts val="3000"/>
              <a:buNone/>
              <a:defRPr sz="3000">
                <a:solidFill>
                  <a:schemeClr val="dk2"/>
                </a:solidFill>
              </a:defRPr>
            </a:lvl9pPr>
          </a:lstStyle>
          <a:p>
            <a:r>
              <a:t>xx%</a:t>
            </a:r>
          </a:p>
        </p:txBody>
      </p:sp>
      <p:sp>
        <p:nvSpPr>
          <p:cNvPr id="111" name="Google Shape;111;p15"/>
          <p:cNvSpPr txBox="1"/>
          <p:nvPr>
            <p:ph idx="15" type="title"/>
          </p:nvPr>
        </p:nvSpPr>
        <p:spPr>
          <a:xfrm>
            <a:off x="666000" y="368825"/>
            <a:ext cx="7812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2" name="Google Shape;112;p15"/>
          <p:cNvSpPr/>
          <p:nvPr/>
        </p:nvSpPr>
        <p:spPr>
          <a:xfrm>
            <a:off x="843915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 name="Google Shape;113;p15"/>
          <p:cNvCxnSpPr/>
          <p:nvPr/>
        </p:nvCxnSpPr>
        <p:spPr>
          <a:xfrm>
            <a:off x="-1150" y="4603225"/>
            <a:ext cx="4573200" cy="0"/>
          </a:xfrm>
          <a:prstGeom prst="straightConnector1">
            <a:avLst/>
          </a:prstGeom>
          <a:noFill/>
          <a:ln cap="flat" cmpd="sng" w="9525">
            <a:solidFill>
              <a:schemeClr val="dk1"/>
            </a:solidFill>
            <a:prstDash val="solid"/>
            <a:round/>
            <a:headEnd len="med" w="med" type="none"/>
            <a:tailEnd len="med" w="med" type="none"/>
          </a:ln>
        </p:spPr>
      </p:cxnSp>
      <p:sp>
        <p:nvSpPr>
          <p:cNvPr id="114" name="Google Shape;114;p15"/>
          <p:cNvSpPr/>
          <p:nvPr/>
        </p:nvSpPr>
        <p:spPr>
          <a:xfrm flipH="1" rot="-5400000">
            <a:off x="81926" y="174727"/>
            <a:ext cx="1057200" cy="1057200"/>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6">
    <p:spTree>
      <p:nvGrpSpPr>
        <p:cNvPr id="115" name="Shape 115"/>
        <p:cNvGrpSpPr/>
        <p:nvPr/>
      </p:nvGrpSpPr>
      <p:grpSpPr>
        <a:xfrm>
          <a:off x="0" y="0"/>
          <a:ext cx="0" cy="0"/>
          <a:chOff x="0" y="0"/>
          <a:chExt cx="0" cy="0"/>
        </a:xfrm>
      </p:grpSpPr>
      <p:sp>
        <p:nvSpPr>
          <p:cNvPr id="116" name="Google Shape;116;p16"/>
          <p:cNvSpPr/>
          <p:nvPr/>
        </p:nvSpPr>
        <p:spPr>
          <a:xfrm>
            <a:off x="0" y="400050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 name="Google Shape;117;p16"/>
          <p:cNvCxnSpPr/>
          <p:nvPr/>
        </p:nvCxnSpPr>
        <p:spPr>
          <a:xfrm>
            <a:off x="4576775" y="4603225"/>
            <a:ext cx="4569600" cy="0"/>
          </a:xfrm>
          <a:prstGeom prst="straightConnector1">
            <a:avLst/>
          </a:prstGeom>
          <a:noFill/>
          <a:ln cap="flat" cmpd="sng" w="9525">
            <a:solidFill>
              <a:schemeClr val="dk1"/>
            </a:solidFill>
            <a:prstDash val="solid"/>
            <a:round/>
            <a:headEnd len="med" w="med" type="none"/>
            <a:tailEnd len="med" w="med" type="none"/>
          </a:ln>
        </p:spPr>
      </p:cxnSp>
      <p:sp>
        <p:nvSpPr>
          <p:cNvPr id="118" name="Google Shape;118;p16"/>
          <p:cNvSpPr txBox="1"/>
          <p:nvPr>
            <p:ph type="title"/>
          </p:nvPr>
        </p:nvSpPr>
        <p:spPr>
          <a:xfrm>
            <a:off x="3557400" y="2871688"/>
            <a:ext cx="4360200" cy="531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sz="2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19" name="Google Shape;119;p16"/>
          <p:cNvSpPr txBox="1"/>
          <p:nvPr>
            <p:ph idx="1" type="subTitle"/>
          </p:nvPr>
        </p:nvSpPr>
        <p:spPr>
          <a:xfrm>
            <a:off x="1226400" y="1130313"/>
            <a:ext cx="6691200" cy="1478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3000"/>
              <a:buNone/>
              <a:defRPr sz="26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0">
    <p:spTree>
      <p:nvGrpSpPr>
        <p:cNvPr id="120" name="Shape 120"/>
        <p:cNvGrpSpPr/>
        <p:nvPr/>
      </p:nvGrpSpPr>
      <p:grpSpPr>
        <a:xfrm>
          <a:off x="0" y="0"/>
          <a:ext cx="0" cy="0"/>
          <a:chOff x="0" y="0"/>
          <a:chExt cx="0" cy="0"/>
        </a:xfrm>
      </p:grpSpPr>
      <p:sp>
        <p:nvSpPr>
          <p:cNvPr id="121" name="Google Shape;121;p17"/>
          <p:cNvSpPr/>
          <p:nvPr/>
        </p:nvSpPr>
        <p:spPr>
          <a:xfrm>
            <a:off x="0" y="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 name="Google Shape;122;p17"/>
          <p:cNvCxnSpPr/>
          <p:nvPr/>
        </p:nvCxnSpPr>
        <p:spPr>
          <a:xfrm>
            <a:off x="4574375" y="4603225"/>
            <a:ext cx="4574400" cy="0"/>
          </a:xfrm>
          <a:prstGeom prst="straightConnector1">
            <a:avLst/>
          </a:prstGeom>
          <a:noFill/>
          <a:ln cap="flat" cmpd="sng" w="9525">
            <a:solidFill>
              <a:schemeClr val="dk1"/>
            </a:solidFill>
            <a:prstDash val="solid"/>
            <a:round/>
            <a:headEnd len="med" w="med" type="none"/>
            <a:tailEnd len="med" w="med" type="none"/>
          </a:ln>
        </p:spPr>
      </p:cxnSp>
      <p:sp>
        <p:nvSpPr>
          <p:cNvPr id="123" name="Google Shape;123;p17"/>
          <p:cNvSpPr txBox="1"/>
          <p:nvPr>
            <p:ph type="title"/>
          </p:nvPr>
        </p:nvSpPr>
        <p:spPr>
          <a:xfrm>
            <a:off x="2159925" y="2608050"/>
            <a:ext cx="4831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4" name="Google Shape;124;p17"/>
          <p:cNvSpPr txBox="1"/>
          <p:nvPr>
            <p:ph hasCustomPrompt="1" idx="2" type="title"/>
          </p:nvPr>
        </p:nvSpPr>
        <p:spPr>
          <a:xfrm>
            <a:off x="3952725" y="1234800"/>
            <a:ext cx="1257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25" name="Google Shape;125;p17"/>
          <p:cNvSpPr txBox="1"/>
          <p:nvPr>
            <p:ph idx="1" type="subTitle"/>
          </p:nvPr>
        </p:nvSpPr>
        <p:spPr>
          <a:xfrm>
            <a:off x="3049725" y="3513175"/>
            <a:ext cx="3051900" cy="74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10_1">
    <p:spTree>
      <p:nvGrpSpPr>
        <p:cNvPr id="126" name="Shape 126"/>
        <p:cNvGrpSpPr/>
        <p:nvPr/>
      </p:nvGrpSpPr>
      <p:grpSpPr>
        <a:xfrm>
          <a:off x="0" y="0"/>
          <a:ext cx="0" cy="0"/>
          <a:chOff x="0" y="0"/>
          <a:chExt cx="0" cy="0"/>
        </a:xfrm>
      </p:grpSpPr>
      <p:sp>
        <p:nvSpPr>
          <p:cNvPr id="127" name="Google Shape;127;p18"/>
          <p:cNvSpPr/>
          <p:nvPr/>
        </p:nvSpPr>
        <p:spPr>
          <a:xfrm flipH="1">
            <a:off x="-39250" y="0"/>
            <a:ext cx="34482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 name="Google Shape;128;p18"/>
          <p:cNvCxnSpPr/>
          <p:nvPr/>
        </p:nvCxnSpPr>
        <p:spPr>
          <a:xfrm>
            <a:off x="4579950" y="4603225"/>
            <a:ext cx="4573500" cy="0"/>
          </a:xfrm>
          <a:prstGeom prst="straightConnector1">
            <a:avLst/>
          </a:prstGeom>
          <a:noFill/>
          <a:ln cap="flat" cmpd="sng" w="9525">
            <a:solidFill>
              <a:schemeClr val="dk1"/>
            </a:solidFill>
            <a:prstDash val="solid"/>
            <a:round/>
            <a:headEnd len="med" w="med" type="none"/>
            <a:tailEnd len="med" w="med" type="none"/>
          </a:ln>
        </p:spPr>
      </p:cxnSp>
      <p:sp>
        <p:nvSpPr>
          <p:cNvPr id="129" name="Google Shape;129;p18"/>
          <p:cNvSpPr txBox="1"/>
          <p:nvPr>
            <p:ph type="title"/>
          </p:nvPr>
        </p:nvSpPr>
        <p:spPr>
          <a:xfrm>
            <a:off x="4886325" y="2608050"/>
            <a:ext cx="3507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0" name="Google Shape;130;p18"/>
          <p:cNvSpPr txBox="1"/>
          <p:nvPr>
            <p:ph hasCustomPrompt="1" idx="2" type="title"/>
          </p:nvPr>
        </p:nvSpPr>
        <p:spPr>
          <a:xfrm>
            <a:off x="6011325" y="1234800"/>
            <a:ext cx="1257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31" name="Google Shape;131;p18"/>
          <p:cNvSpPr txBox="1"/>
          <p:nvPr>
            <p:ph idx="1" type="subTitle"/>
          </p:nvPr>
        </p:nvSpPr>
        <p:spPr>
          <a:xfrm>
            <a:off x="4886325" y="3513175"/>
            <a:ext cx="3507000" cy="74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9">
    <p:spTree>
      <p:nvGrpSpPr>
        <p:cNvPr id="132" name="Shape 132"/>
        <p:cNvGrpSpPr/>
        <p:nvPr/>
      </p:nvGrpSpPr>
      <p:grpSpPr>
        <a:xfrm>
          <a:off x="0" y="0"/>
          <a:ext cx="0" cy="0"/>
          <a:chOff x="0" y="0"/>
          <a:chExt cx="0" cy="0"/>
        </a:xfrm>
      </p:grpSpPr>
      <p:sp>
        <p:nvSpPr>
          <p:cNvPr id="133" name="Google Shape;133;p19"/>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4" name="Google Shape;134;p19"/>
          <p:cNvSpPr/>
          <p:nvPr/>
        </p:nvSpPr>
        <p:spPr>
          <a:xfrm>
            <a:off x="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5" name="Google Shape;135;p19"/>
          <p:cNvCxnSpPr/>
          <p:nvPr/>
        </p:nvCxnSpPr>
        <p:spPr>
          <a:xfrm>
            <a:off x="714375" y="4603225"/>
            <a:ext cx="4229100" cy="0"/>
          </a:xfrm>
          <a:prstGeom prst="straightConnector1">
            <a:avLst/>
          </a:prstGeom>
          <a:noFill/>
          <a:ln cap="flat" cmpd="sng" w="9525">
            <a:solidFill>
              <a:schemeClr val="dk1"/>
            </a:solidFill>
            <a:prstDash val="solid"/>
            <a:round/>
            <a:headEnd len="med" w="med" type="none"/>
            <a:tailEnd len="med" w="med" type="none"/>
          </a:ln>
        </p:spPr>
      </p:cxnSp>
      <p:sp>
        <p:nvSpPr>
          <p:cNvPr id="136" name="Google Shape;136;p19"/>
          <p:cNvSpPr/>
          <p:nvPr/>
        </p:nvSpPr>
        <p:spPr>
          <a:xfrm flipH="1" rot="8100000">
            <a:off x="7969518" y="3931515"/>
            <a:ext cx="1057266" cy="1057266"/>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9_1">
    <p:spTree>
      <p:nvGrpSpPr>
        <p:cNvPr id="137" name="Shape 137"/>
        <p:cNvGrpSpPr/>
        <p:nvPr/>
      </p:nvGrpSpPr>
      <p:grpSpPr>
        <a:xfrm>
          <a:off x="0" y="0"/>
          <a:ext cx="0" cy="0"/>
          <a:chOff x="0" y="0"/>
          <a:chExt cx="0" cy="0"/>
        </a:xfrm>
      </p:grpSpPr>
      <p:sp>
        <p:nvSpPr>
          <p:cNvPr id="138" name="Google Shape;138;p20"/>
          <p:cNvSpPr/>
          <p:nvPr/>
        </p:nvSpPr>
        <p:spPr>
          <a:xfrm>
            <a:off x="0" y="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0"/>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cxnSp>
        <p:nvCxnSpPr>
          <p:cNvPr id="140" name="Google Shape;140;p20"/>
          <p:cNvCxnSpPr/>
          <p:nvPr/>
        </p:nvCxnSpPr>
        <p:spPr>
          <a:xfrm rot="10800000">
            <a:off x="6992616" y="4603225"/>
            <a:ext cx="2152500" cy="0"/>
          </a:xfrm>
          <a:prstGeom prst="straightConnector1">
            <a:avLst/>
          </a:prstGeom>
          <a:noFill/>
          <a:ln cap="flat" cmpd="sng" w="9525">
            <a:solidFill>
              <a:schemeClr val="dk1"/>
            </a:solidFill>
            <a:prstDash val="solid"/>
            <a:round/>
            <a:headEnd len="med" w="med" type="none"/>
            <a:tailEnd len="med" w="med" type="none"/>
          </a:ln>
        </p:spPr>
      </p:cxnSp>
      <p:cxnSp>
        <p:nvCxnSpPr>
          <p:cNvPr id="141" name="Google Shape;141;p20"/>
          <p:cNvCxnSpPr/>
          <p:nvPr/>
        </p:nvCxnSpPr>
        <p:spPr>
          <a:xfrm rot="10800000">
            <a:off x="-1116" y="4603225"/>
            <a:ext cx="2152500" cy="0"/>
          </a:xfrm>
          <a:prstGeom prst="straightConnector1">
            <a:avLst/>
          </a:prstGeom>
          <a:noFill/>
          <a:ln cap="flat" cmpd="sng" w="9525">
            <a:solidFill>
              <a:schemeClr val="dk1"/>
            </a:solidFill>
            <a:prstDash val="solid"/>
            <a:round/>
            <a:headEnd len="med" w="med" type="none"/>
            <a:tailEnd len="med" w="med" type="none"/>
          </a:ln>
        </p:spPr>
      </p:cxnSp>
      <p:sp>
        <p:nvSpPr>
          <p:cNvPr id="142" name="Google Shape;142;p20"/>
          <p:cNvSpPr/>
          <p:nvPr/>
        </p:nvSpPr>
        <p:spPr>
          <a:xfrm rot="-3350188">
            <a:off x="205632" y="85605"/>
            <a:ext cx="1057239" cy="1057239"/>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9_1_1">
    <p:spTree>
      <p:nvGrpSpPr>
        <p:cNvPr id="143" name="Shape 143"/>
        <p:cNvGrpSpPr/>
        <p:nvPr/>
      </p:nvGrpSpPr>
      <p:grpSpPr>
        <a:xfrm>
          <a:off x="0" y="0"/>
          <a:ext cx="0" cy="0"/>
          <a:chOff x="0" y="0"/>
          <a:chExt cx="0" cy="0"/>
        </a:xfrm>
      </p:grpSpPr>
      <p:sp>
        <p:nvSpPr>
          <p:cNvPr id="144" name="Google Shape;144;p21"/>
          <p:cNvSpPr txBox="1"/>
          <p:nvPr>
            <p:ph type="title"/>
          </p:nvPr>
        </p:nvSpPr>
        <p:spPr>
          <a:xfrm>
            <a:off x="713225" y="368825"/>
            <a:ext cx="7717800" cy="11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5" name="Google Shape;145;p21"/>
          <p:cNvSpPr/>
          <p:nvPr/>
        </p:nvSpPr>
        <p:spPr>
          <a:xfrm>
            <a:off x="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 name="Google Shape;146;p21"/>
          <p:cNvCxnSpPr/>
          <p:nvPr/>
        </p:nvCxnSpPr>
        <p:spPr>
          <a:xfrm>
            <a:off x="714375" y="4603225"/>
            <a:ext cx="3860100" cy="0"/>
          </a:xfrm>
          <a:prstGeom prst="straightConnector1">
            <a:avLst/>
          </a:prstGeom>
          <a:noFill/>
          <a:ln cap="flat" cmpd="sng" w="9525">
            <a:solidFill>
              <a:schemeClr val="dk1"/>
            </a:solidFill>
            <a:prstDash val="solid"/>
            <a:round/>
            <a:headEnd len="med" w="med" type="none"/>
            <a:tailEnd len="med" w="med" type="none"/>
          </a:ln>
        </p:spPr>
      </p:cxnSp>
      <p:sp>
        <p:nvSpPr>
          <p:cNvPr id="147" name="Google Shape;147;p21"/>
          <p:cNvSpPr/>
          <p:nvPr/>
        </p:nvSpPr>
        <p:spPr>
          <a:xfrm flipH="1" rot="2844879">
            <a:off x="7902233" y="161916"/>
            <a:ext cx="1057356" cy="1057356"/>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spTree>
      <p:nvGrpSpPr>
        <p:cNvPr id="148" name="Shape 148"/>
        <p:cNvGrpSpPr/>
        <p:nvPr/>
      </p:nvGrpSpPr>
      <p:grpSpPr>
        <a:xfrm>
          <a:off x="0" y="0"/>
          <a:ext cx="0" cy="0"/>
          <a:chOff x="0" y="0"/>
          <a:chExt cx="0" cy="0"/>
        </a:xfrm>
      </p:grpSpPr>
      <p:sp>
        <p:nvSpPr>
          <p:cNvPr id="149" name="Google Shape;149;p22"/>
          <p:cNvSpPr/>
          <p:nvPr/>
        </p:nvSpPr>
        <p:spPr>
          <a:xfrm>
            <a:off x="0" y="400050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 name="Google Shape;150;p22"/>
          <p:cNvCxnSpPr/>
          <p:nvPr/>
        </p:nvCxnSpPr>
        <p:spPr>
          <a:xfrm>
            <a:off x="-1150" y="4603225"/>
            <a:ext cx="4573200" cy="0"/>
          </a:xfrm>
          <a:prstGeom prst="straightConnector1">
            <a:avLst/>
          </a:prstGeom>
          <a:noFill/>
          <a:ln cap="flat" cmpd="sng" w="9525">
            <a:solidFill>
              <a:schemeClr val="dk1"/>
            </a:solidFill>
            <a:prstDash val="solid"/>
            <a:round/>
            <a:headEnd len="med" w="med" type="none"/>
            <a:tailEnd len="med" w="med" type="none"/>
          </a:ln>
        </p:spPr>
      </p:cxnSp>
      <p:sp>
        <p:nvSpPr>
          <p:cNvPr id="151" name="Google Shape;151;p22"/>
          <p:cNvSpPr txBox="1"/>
          <p:nvPr>
            <p:ph type="title"/>
          </p:nvPr>
        </p:nvSpPr>
        <p:spPr>
          <a:xfrm>
            <a:off x="1650750" y="731900"/>
            <a:ext cx="58425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150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2" name="Google Shape;152;p22"/>
          <p:cNvSpPr txBox="1"/>
          <p:nvPr>
            <p:ph idx="1" type="subTitle"/>
          </p:nvPr>
        </p:nvSpPr>
        <p:spPr>
          <a:xfrm>
            <a:off x="1650780" y="2696300"/>
            <a:ext cx="5842500" cy="801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7">
    <p:spTree>
      <p:nvGrpSpPr>
        <p:cNvPr id="153" name="Shape 153"/>
        <p:cNvGrpSpPr/>
        <p:nvPr/>
      </p:nvGrpSpPr>
      <p:grpSpPr>
        <a:xfrm>
          <a:off x="0" y="0"/>
          <a:ext cx="0" cy="0"/>
          <a:chOff x="0" y="0"/>
          <a:chExt cx="0" cy="0"/>
        </a:xfrm>
      </p:grpSpPr>
      <p:sp>
        <p:nvSpPr>
          <p:cNvPr id="154" name="Google Shape;154;p23"/>
          <p:cNvSpPr txBox="1"/>
          <p:nvPr>
            <p:ph type="title"/>
          </p:nvPr>
        </p:nvSpPr>
        <p:spPr>
          <a:xfrm>
            <a:off x="4191000" y="792450"/>
            <a:ext cx="3650100" cy="22080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5" name="Google Shape;155;p23"/>
          <p:cNvSpPr txBox="1"/>
          <p:nvPr>
            <p:ph idx="1" type="subTitle"/>
          </p:nvPr>
        </p:nvSpPr>
        <p:spPr>
          <a:xfrm>
            <a:off x="4191000" y="3270150"/>
            <a:ext cx="3650100" cy="1092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cxnSp>
        <p:nvCxnSpPr>
          <p:cNvPr id="156" name="Google Shape;156;p23"/>
          <p:cNvCxnSpPr/>
          <p:nvPr/>
        </p:nvCxnSpPr>
        <p:spPr>
          <a:xfrm rot="10800000">
            <a:off x="4200525" y="4603225"/>
            <a:ext cx="4229100" cy="0"/>
          </a:xfrm>
          <a:prstGeom prst="straightConnector1">
            <a:avLst/>
          </a:prstGeom>
          <a:noFill/>
          <a:ln cap="flat" cmpd="sng" w="9525">
            <a:solidFill>
              <a:schemeClr val="dk1"/>
            </a:solidFill>
            <a:prstDash val="solid"/>
            <a:round/>
            <a:headEnd len="med" w="med" type="none"/>
            <a:tailEnd len="med" w="med" type="none"/>
          </a:ln>
        </p:spPr>
      </p:cxnSp>
      <p:sp>
        <p:nvSpPr>
          <p:cNvPr id="157" name="Google Shape;157;p23"/>
          <p:cNvSpPr/>
          <p:nvPr/>
        </p:nvSpPr>
        <p:spPr>
          <a:xfrm flipH="1">
            <a:off x="843090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7_1">
    <p:spTree>
      <p:nvGrpSpPr>
        <p:cNvPr id="158" name="Shape 158"/>
        <p:cNvGrpSpPr/>
        <p:nvPr/>
      </p:nvGrpSpPr>
      <p:grpSpPr>
        <a:xfrm>
          <a:off x="0" y="0"/>
          <a:ext cx="0" cy="0"/>
          <a:chOff x="0" y="0"/>
          <a:chExt cx="0" cy="0"/>
        </a:xfrm>
      </p:grpSpPr>
      <p:sp>
        <p:nvSpPr>
          <p:cNvPr id="159" name="Google Shape;159;p24"/>
          <p:cNvSpPr/>
          <p:nvPr/>
        </p:nvSpPr>
        <p:spPr>
          <a:xfrm>
            <a:off x="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 name="Google Shape;160;p24"/>
          <p:cNvCxnSpPr/>
          <p:nvPr/>
        </p:nvCxnSpPr>
        <p:spPr>
          <a:xfrm>
            <a:off x="714375" y="4603225"/>
            <a:ext cx="4229100" cy="0"/>
          </a:xfrm>
          <a:prstGeom prst="straightConnector1">
            <a:avLst/>
          </a:prstGeom>
          <a:noFill/>
          <a:ln cap="flat" cmpd="sng" w="9525">
            <a:solidFill>
              <a:schemeClr val="dk1"/>
            </a:solidFill>
            <a:prstDash val="solid"/>
            <a:round/>
            <a:headEnd len="med" w="med" type="none"/>
            <a:tailEnd len="med" w="med" type="none"/>
          </a:ln>
        </p:spPr>
      </p:cxnSp>
      <p:sp>
        <p:nvSpPr>
          <p:cNvPr id="161" name="Google Shape;161;p24"/>
          <p:cNvSpPr/>
          <p:nvPr/>
        </p:nvSpPr>
        <p:spPr>
          <a:xfrm flipH="1" rot="2113994">
            <a:off x="7725136" y="365512"/>
            <a:ext cx="1056671" cy="1056671"/>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4"/>
          <p:cNvSpPr/>
          <p:nvPr/>
        </p:nvSpPr>
        <p:spPr>
          <a:xfrm flipH="1" rot="-9222673">
            <a:off x="5238518" y="3921798"/>
            <a:ext cx="1057359" cy="1057359"/>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4"/>
          <p:cNvSpPr txBox="1"/>
          <p:nvPr>
            <p:ph type="title"/>
          </p:nvPr>
        </p:nvSpPr>
        <p:spPr>
          <a:xfrm>
            <a:off x="1025700" y="1350650"/>
            <a:ext cx="2931600" cy="12465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4" name="Google Shape;164;p24"/>
          <p:cNvSpPr txBox="1"/>
          <p:nvPr>
            <p:ph idx="1" type="subTitle"/>
          </p:nvPr>
        </p:nvSpPr>
        <p:spPr>
          <a:xfrm>
            <a:off x="1025700" y="2715855"/>
            <a:ext cx="2931600" cy="107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7_1_1">
    <p:spTree>
      <p:nvGrpSpPr>
        <p:cNvPr id="165" name="Shape 165"/>
        <p:cNvGrpSpPr/>
        <p:nvPr/>
      </p:nvGrpSpPr>
      <p:grpSpPr>
        <a:xfrm>
          <a:off x="0" y="0"/>
          <a:ext cx="0" cy="0"/>
          <a:chOff x="0" y="0"/>
          <a:chExt cx="0" cy="0"/>
        </a:xfrm>
      </p:grpSpPr>
      <p:sp>
        <p:nvSpPr>
          <p:cNvPr id="166" name="Google Shape;166;p25"/>
          <p:cNvSpPr txBox="1"/>
          <p:nvPr>
            <p:ph type="title"/>
          </p:nvPr>
        </p:nvSpPr>
        <p:spPr>
          <a:xfrm>
            <a:off x="4572000" y="1351475"/>
            <a:ext cx="2974800" cy="1004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200"/>
              <a:buNone/>
              <a:defRPr sz="32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7" name="Google Shape;167;p25"/>
          <p:cNvSpPr txBox="1"/>
          <p:nvPr>
            <p:ph idx="1" type="subTitle"/>
          </p:nvPr>
        </p:nvSpPr>
        <p:spPr>
          <a:xfrm>
            <a:off x="4572003" y="2712931"/>
            <a:ext cx="2974800" cy="10791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6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8" name="Google Shape;168;p25"/>
          <p:cNvSpPr/>
          <p:nvPr/>
        </p:nvSpPr>
        <p:spPr>
          <a:xfrm flipH="1">
            <a:off x="843090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 name="Google Shape;169;p25"/>
          <p:cNvCxnSpPr/>
          <p:nvPr/>
        </p:nvCxnSpPr>
        <p:spPr>
          <a:xfrm rot="10800000">
            <a:off x="4200525" y="4603225"/>
            <a:ext cx="4229100" cy="0"/>
          </a:xfrm>
          <a:prstGeom prst="straightConnector1">
            <a:avLst/>
          </a:prstGeom>
          <a:noFill/>
          <a:ln cap="flat" cmpd="sng" w="9525">
            <a:solidFill>
              <a:schemeClr val="dk1"/>
            </a:solidFill>
            <a:prstDash val="solid"/>
            <a:round/>
            <a:headEnd len="med" w="med" type="none"/>
            <a:tailEnd len="med" w="med" type="none"/>
          </a:ln>
        </p:spPr>
      </p:cxnSp>
      <p:sp>
        <p:nvSpPr>
          <p:cNvPr id="170" name="Google Shape;170;p25"/>
          <p:cNvSpPr/>
          <p:nvPr/>
        </p:nvSpPr>
        <p:spPr>
          <a:xfrm flipH="1" rot="-8471119">
            <a:off x="510964" y="3871607"/>
            <a:ext cx="1057269" cy="1057269"/>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7_1_1_1">
    <p:spTree>
      <p:nvGrpSpPr>
        <p:cNvPr id="171" name="Shape 171"/>
        <p:cNvGrpSpPr/>
        <p:nvPr/>
      </p:nvGrpSpPr>
      <p:grpSpPr>
        <a:xfrm>
          <a:off x="0" y="0"/>
          <a:ext cx="0" cy="0"/>
          <a:chOff x="0" y="0"/>
          <a:chExt cx="0" cy="0"/>
        </a:xfrm>
      </p:grpSpPr>
      <p:sp>
        <p:nvSpPr>
          <p:cNvPr id="172" name="Google Shape;172;p26"/>
          <p:cNvSpPr/>
          <p:nvPr/>
        </p:nvSpPr>
        <p:spPr>
          <a:xfrm>
            <a:off x="0" y="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3" name="Google Shape;173;p26"/>
          <p:cNvCxnSpPr/>
          <p:nvPr/>
        </p:nvCxnSpPr>
        <p:spPr>
          <a:xfrm>
            <a:off x="4579950" y="4603225"/>
            <a:ext cx="4573500" cy="0"/>
          </a:xfrm>
          <a:prstGeom prst="straightConnector1">
            <a:avLst/>
          </a:prstGeom>
          <a:noFill/>
          <a:ln cap="flat" cmpd="sng" w="9525">
            <a:solidFill>
              <a:schemeClr val="dk1"/>
            </a:solidFill>
            <a:prstDash val="solid"/>
            <a:round/>
            <a:headEnd len="med" w="med" type="none"/>
            <a:tailEnd len="med" w="med" type="none"/>
          </a:ln>
        </p:spPr>
      </p:cxnSp>
      <p:sp>
        <p:nvSpPr>
          <p:cNvPr id="174" name="Google Shape;174;p26"/>
          <p:cNvSpPr/>
          <p:nvPr/>
        </p:nvSpPr>
        <p:spPr>
          <a:xfrm flipH="1" rot="-1381799">
            <a:off x="184483" y="126438"/>
            <a:ext cx="1057481" cy="1057481"/>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6"/>
          <p:cNvSpPr txBox="1"/>
          <p:nvPr>
            <p:ph idx="1" type="subTitle"/>
          </p:nvPr>
        </p:nvSpPr>
        <p:spPr>
          <a:xfrm>
            <a:off x="5133975" y="3114095"/>
            <a:ext cx="3181500" cy="97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 name="Google Shape;176;p26"/>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7_1_1_1_1">
    <p:spTree>
      <p:nvGrpSpPr>
        <p:cNvPr id="177" name="Shape 177"/>
        <p:cNvGrpSpPr/>
        <p:nvPr/>
      </p:nvGrpSpPr>
      <p:grpSpPr>
        <a:xfrm>
          <a:off x="0" y="0"/>
          <a:ext cx="0" cy="0"/>
          <a:chOff x="0" y="0"/>
          <a:chExt cx="0" cy="0"/>
        </a:xfrm>
      </p:grpSpPr>
      <p:sp>
        <p:nvSpPr>
          <p:cNvPr id="178" name="Google Shape;178;p27"/>
          <p:cNvSpPr/>
          <p:nvPr/>
        </p:nvSpPr>
        <p:spPr>
          <a:xfrm flipH="1">
            <a:off x="5695800" y="0"/>
            <a:ext cx="34482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9" name="Google Shape;179;p27"/>
          <p:cNvCxnSpPr/>
          <p:nvPr/>
        </p:nvCxnSpPr>
        <p:spPr>
          <a:xfrm>
            <a:off x="-1575" y="4603225"/>
            <a:ext cx="4573500" cy="0"/>
          </a:xfrm>
          <a:prstGeom prst="straightConnector1">
            <a:avLst/>
          </a:prstGeom>
          <a:noFill/>
          <a:ln cap="flat" cmpd="sng" w="9525">
            <a:solidFill>
              <a:schemeClr val="dk1"/>
            </a:solidFill>
            <a:prstDash val="solid"/>
            <a:round/>
            <a:headEnd len="med" w="med" type="none"/>
            <a:tailEnd len="med" w="med" type="none"/>
          </a:ln>
        </p:spPr>
      </p:cxnSp>
      <p:sp>
        <p:nvSpPr>
          <p:cNvPr id="180" name="Google Shape;180;p27"/>
          <p:cNvSpPr txBox="1"/>
          <p:nvPr>
            <p:ph type="title"/>
          </p:nvPr>
        </p:nvSpPr>
        <p:spPr>
          <a:xfrm>
            <a:off x="931218" y="1315625"/>
            <a:ext cx="3448200" cy="8541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lgn="ctr">
              <a:spcBef>
                <a:spcPts val="0"/>
              </a:spcBef>
              <a:spcAft>
                <a:spcPts val="0"/>
              </a:spcAft>
              <a:buSzPts val="3500"/>
              <a:buNone/>
              <a:defRPr sz="3500"/>
            </a:lvl2pPr>
            <a:lvl3pPr lvl="2" rtl="0" algn="ctr">
              <a:spcBef>
                <a:spcPts val="0"/>
              </a:spcBef>
              <a:spcAft>
                <a:spcPts val="0"/>
              </a:spcAft>
              <a:buSzPts val="3500"/>
              <a:buNone/>
              <a:defRPr sz="3500"/>
            </a:lvl3pPr>
            <a:lvl4pPr lvl="3" rtl="0" algn="ctr">
              <a:spcBef>
                <a:spcPts val="0"/>
              </a:spcBef>
              <a:spcAft>
                <a:spcPts val="0"/>
              </a:spcAft>
              <a:buSzPts val="3500"/>
              <a:buNone/>
              <a:defRPr sz="3500"/>
            </a:lvl4pPr>
            <a:lvl5pPr lvl="4" rtl="0" algn="ctr">
              <a:spcBef>
                <a:spcPts val="0"/>
              </a:spcBef>
              <a:spcAft>
                <a:spcPts val="0"/>
              </a:spcAft>
              <a:buSzPts val="3500"/>
              <a:buNone/>
              <a:defRPr sz="3500"/>
            </a:lvl5pPr>
            <a:lvl6pPr lvl="5" rtl="0" algn="ctr">
              <a:spcBef>
                <a:spcPts val="0"/>
              </a:spcBef>
              <a:spcAft>
                <a:spcPts val="0"/>
              </a:spcAft>
              <a:buSzPts val="3500"/>
              <a:buNone/>
              <a:defRPr sz="3500"/>
            </a:lvl6pPr>
            <a:lvl7pPr lvl="6" rtl="0" algn="ctr">
              <a:spcBef>
                <a:spcPts val="0"/>
              </a:spcBef>
              <a:spcAft>
                <a:spcPts val="0"/>
              </a:spcAft>
              <a:buSzPts val="3500"/>
              <a:buNone/>
              <a:defRPr sz="3500"/>
            </a:lvl7pPr>
            <a:lvl8pPr lvl="7" rtl="0" algn="ctr">
              <a:spcBef>
                <a:spcPts val="0"/>
              </a:spcBef>
              <a:spcAft>
                <a:spcPts val="0"/>
              </a:spcAft>
              <a:buSzPts val="3500"/>
              <a:buNone/>
              <a:defRPr sz="3500"/>
            </a:lvl8pPr>
            <a:lvl9pPr lvl="8" rtl="0" algn="ctr">
              <a:spcBef>
                <a:spcPts val="0"/>
              </a:spcBef>
              <a:spcAft>
                <a:spcPts val="0"/>
              </a:spcAft>
              <a:buSzPts val="3500"/>
              <a:buNone/>
              <a:defRPr sz="3500"/>
            </a:lvl9pPr>
          </a:lstStyle>
          <a:p/>
        </p:txBody>
      </p:sp>
      <p:sp>
        <p:nvSpPr>
          <p:cNvPr id="181" name="Google Shape;181;p27"/>
          <p:cNvSpPr txBox="1"/>
          <p:nvPr>
            <p:ph idx="1" type="subTitle"/>
          </p:nvPr>
        </p:nvSpPr>
        <p:spPr>
          <a:xfrm>
            <a:off x="931100" y="2147875"/>
            <a:ext cx="3448200" cy="168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1">
    <p:spTree>
      <p:nvGrpSpPr>
        <p:cNvPr id="182" name="Shape 182"/>
        <p:cNvGrpSpPr/>
        <p:nvPr/>
      </p:nvGrpSpPr>
      <p:grpSpPr>
        <a:xfrm>
          <a:off x="0" y="0"/>
          <a:ext cx="0" cy="0"/>
          <a:chOff x="0" y="0"/>
          <a:chExt cx="0" cy="0"/>
        </a:xfrm>
      </p:grpSpPr>
      <p:sp>
        <p:nvSpPr>
          <p:cNvPr id="183" name="Google Shape;183;p28"/>
          <p:cNvSpPr txBox="1"/>
          <p:nvPr>
            <p:ph idx="1" type="body"/>
          </p:nvPr>
        </p:nvSpPr>
        <p:spPr>
          <a:xfrm>
            <a:off x="4414200" y="1676500"/>
            <a:ext cx="3712500" cy="2863800"/>
          </a:xfrm>
          <a:prstGeom prst="rect">
            <a:avLst/>
          </a:prstGeom>
        </p:spPr>
        <p:txBody>
          <a:bodyPr anchorCtr="0" anchor="b" bIns="91425" lIns="91425" spcFirstLastPara="1" rIns="91425" wrap="square" tIns="91425">
            <a:noAutofit/>
          </a:bodyPr>
          <a:lstStyle>
            <a:lvl1pPr indent="-342900" lvl="0" marL="457200" rtl="0">
              <a:lnSpc>
                <a:spcPct val="100000"/>
              </a:lnSpc>
              <a:spcBef>
                <a:spcPts val="0"/>
              </a:spcBef>
              <a:spcAft>
                <a:spcPts val="0"/>
              </a:spcAft>
              <a:buSzPts val="1800"/>
              <a:buChar char="●"/>
              <a:defRPr sz="1400"/>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184" name="Google Shape;184;p28"/>
          <p:cNvSpPr txBox="1"/>
          <p:nvPr>
            <p:ph idx="2" type="body"/>
          </p:nvPr>
        </p:nvSpPr>
        <p:spPr>
          <a:xfrm>
            <a:off x="718500" y="1676400"/>
            <a:ext cx="3710700" cy="2863800"/>
          </a:xfrm>
          <a:prstGeom prst="rect">
            <a:avLst/>
          </a:prstGeom>
        </p:spPr>
        <p:txBody>
          <a:bodyPr anchorCtr="0" anchor="b" bIns="91425" lIns="91425" spcFirstLastPara="1" rIns="91425" wrap="square" tIns="91425">
            <a:noAutofit/>
          </a:bodyPr>
          <a:lstStyle>
            <a:lvl1pPr indent="-342900" lvl="0" marL="457200" rtl="0">
              <a:spcBef>
                <a:spcPts val="0"/>
              </a:spcBef>
              <a:spcAft>
                <a:spcPts val="0"/>
              </a:spcAft>
              <a:buSzPts val="1800"/>
              <a:buChar char="●"/>
              <a:defRPr sz="1200"/>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185" name="Google Shape;185;p28"/>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cxnSp>
        <p:nvCxnSpPr>
          <p:cNvPr id="186" name="Google Shape;186;p28"/>
          <p:cNvCxnSpPr/>
          <p:nvPr/>
        </p:nvCxnSpPr>
        <p:spPr>
          <a:xfrm rot="10800000">
            <a:off x="4571925" y="4603225"/>
            <a:ext cx="3857700" cy="0"/>
          </a:xfrm>
          <a:prstGeom prst="straightConnector1">
            <a:avLst/>
          </a:prstGeom>
          <a:noFill/>
          <a:ln cap="flat" cmpd="sng" w="9525">
            <a:solidFill>
              <a:schemeClr val="dk1"/>
            </a:solidFill>
            <a:prstDash val="solid"/>
            <a:round/>
            <a:headEnd len="med" w="med" type="none"/>
            <a:tailEnd len="med" w="med" type="none"/>
          </a:ln>
        </p:spPr>
      </p:cxnSp>
      <p:sp>
        <p:nvSpPr>
          <p:cNvPr id="187" name="Google Shape;187;p28"/>
          <p:cNvSpPr/>
          <p:nvPr/>
        </p:nvSpPr>
        <p:spPr>
          <a:xfrm flipH="1">
            <a:off x="843090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8"/>
          <p:cNvSpPr/>
          <p:nvPr/>
        </p:nvSpPr>
        <p:spPr>
          <a:xfrm rot="-2490884">
            <a:off x="184574" y="67993"/>
            <a:ext cx="1057312" cy="1057312"/>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8"/>
          <p:cNvSpPr/>
          <p:nvPr/>
        </p:nvSpPr>
        <p:spPr>
          <a:xfrm rot="-9015791">
            <a:off x="217642" y="4030518"/>
            <a:ext cx="1057222" cy="1057222"/>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spTree>
      <p:nvGrpSpPr>
        <p:cNvPr id="190" name="Shape 190"/>
        <p:cNvGrpSpPr/>
        <p:nvPr/>
      </p:nvGrpSpPr>
      <p:grpSpPr>
        <a:xfrm>
          <a:off x="0" y="0"/>
          <a:ext cx="0" cy="0"/>
          <a:chOff x="0" y="0"/>
          <a:chExt cx="0" cy="0"/>
        </a:xfrm>
      </p:grpSpPr>
      <p:sp>
        <p:nvSpPr>
          <p:cNvPr id="191" name="Google Shape;191;p29"/>
          <p:cNvSpPr txBox="1"/>
          <p:nvPr>
            <p:ph type="title"/>
          </p:nvPr>
        </p:nvSpPr>
        <p:spPr>
          <a:xfrm>
            <a:off x="709100" y="2873190"/>
            <a:ext cx="2066400" cy="422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2" name="Google Shape;192;p29"/>
          <p:cNvSpPr txBox="1"/>
          <p:nvPr>
            <p:ph idx="1" type="subTitle"/>
          </p:nvPr>
        </p:nvSpPr>
        <p:spPr>
          <a:xfrm>
            <a:off x="709100" y="3378290"/>
            <a:ext cx="2066400" cy="869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3" name="Google Shape;193;p29"/>
          <p:cNvSpPr txBox="1"/>
          <p:nvPr>
            <p:ph idx="2" type="title"/>
          </p:nvPr>
        </p:nvSpPr>
        <p:spPr>
          <a:xfrm>
            <a:off x="3254474" y="2873190"/>
            <a:ext cx="2069100" cy="422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4" name="Google Shape;194;p29"/>
          <p:cNvSpPr txBox="1"/>
          <p:nvPr>
            <p:ph idx="3" type="subTitle"/>
          </p:nvPr>
        </p:nvSpPr>
        <p:spPr>
          <a:xfrm>
            <a:off x="3254474" y="3378290"/>
            <a:ext cx="2069100" cy="869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5" name="Google Shape;195;p29"/>
          <p:cNvSpPr txBox="1"/>
          <p:nvPr>
            <p:ph idx="4" type="title"/>
          </p:nvPr>
        </p:nvSpPr>
        <p:spPr>
          <a:xfrm>
            <a:off x="5802549" y="2873190"/>
            <a:ext cx="2066400" cy="422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6" name="Google Shape;196;p29"/>
          <p:cNvSpPr txBox="1"/>
          <p:nvPr>
            <p:ph idx="5" type="subTitle"/>
          </p:nvPr>
        </p:nvSpPr>
        <p:spPr>
          <a:xfrm>
            <a:off x="5802549" y="3378290"/>
            <a:ext cx="2066400" cy="869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7" name="Google Shape;197;p29"/>
          <p:cNvSpPr txBox="1"/>
          <p:nvPr>
            <p:ph idx="6" type="title"/>
          </p:nvPr>
        </p:nvSpPr>
        <p:spPr>
          <a:xfrm>
            <a:off x="713225" y="3688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8" name="Google Shape;198;p29"/>
          <p:cNvSpPr/>
          <p:nvPr/>
        </p:nvSpPr>
        <p:spPr>
          <a:xfrm>
            <a:off x="843915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9" name="Google Shape;199;p29"/>
          <p:cNvCxnSpPr/>
          <p:nvPr/>
        </p:nvCxnSpPr>
        <p:spPr>
          <a:xfrm>
            <a:off x="-7925" y="4603225"/>
            <a:ext cx="4587900" cy="0"/>
          </a:xfrm>
          <a:prstGeom prst="straightConnector1">
            <a:avLst/>
          </a:prstGeom>
          <a:noFill/>
          <a:ln cap="flat" cmpd="sng" w="9525">
            <a:solidFill>
              <a:schemeClr val="dk1"/>
            </a:solidFill>
            <a:prstDash val="solid"/>
            <a:round/>
            <a:headEnd len="med" w="med" type="none"/>
            <a:tailEnd len="med" w="med" type="none"/>
          </a:ln>
        </p:spPr>
      </p:cxnSp>
      <p:sp>
        <p:nvSpPr>
          <p:cNvPr id="200" name="Google Shape;200;p29"/>
          <p:cNvSpPr/>
          <p:nvPr/>
        </p:nvSpPr>
        <p:spPr>
          <a:xfrm flipH="1" rot="-3005296">
            <a:off x="216009" y="126585"/>
            <a:ext cx="1057190" cy="1057190"/>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3_1">
    <p:spTree>
      <p:nvGrpSpPr>
        <p:cNvPr id="201" name="Shape 201"/>
        <p:cNvGrpSpPr/>
        <p:nvPr/>
      </p:nvGrpSpPr>
      <p:grpSpPr>
        <a:xfrm>
          <a:off x="0" y="0"/>
          <a:ext cx="0" cy="0"/>
          <a:chOff x="0" y="0"/>
          <a:chExt cx="0" cy="0"/>
        </a:xfrm>
      </p:grpSpPr>
      <p:sp>
        <p:nvSpPr>
          <p:cNvPr id="202" name="Google Shape;202;p30"/>
          <p:cNvSpPr/>
          <p:nvPr/>
        </p:nvSpPr>
        <p:spPr>
          <a:xfrm>
            <a:off x="0" y="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0"/>
          <p:cNvSpPr txBox="1"/>
          <p:nvPr>
            <p:ph type="title"/>
          </p:nvPr>
        </p:nvSpPr>
        <p:spPr>
          <a:xfrm>
            <a:off x="711575" y="1409700"/>
            <a:ext cx="2546700" cy="532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4" name="Google Shape;204;p30"/>
          <p:cNvSpPr txBox="1"/>
          <p:nvPr>
            <p:ph idx="1" type="subTitle"/>
          </p:nvPr>
        </p:nvSpPr>
        <p:spPr>
          <a:xfrm>
            <a:off x="711575" y="3920875"/>
            <a:ext cx="2546700" cy="5727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5" name="Google Shape;205;p30"/>
          <p:cNvSpPr txBox="1"/>
          <p:nvPr>
            <p:ph idx="2" type="title"/>
          </p:nvPr>
        </p:nvSpPr>
        <p:spPr>
          <a:xfrm>
            <a:off x="3296400" y="1409700"/>
            <a:ext cx="2551200" cy="532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6" name="Google Shape;206;p30"/>
          <p:cNvSpPr txBox="1"/>
          <p:nvPr>
            <p:ph idx="3" type="subTitle"/>
          </p:nvPr>
        </p:nvSpPr>
        <p:spPr>
          <a:xfrm>
            <a:off x="3296400" y="3920875"/>
            <a:ext cx="2551200" cy="5727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7" name="Google Shape;207;p30"/>
          <p:cNvSpPr txBox="1"/>
          <p:nvPr>
            <p:ph idx="4" type="title"/>
          </p:nvPr>
        </p:nvSpPr>
        <p:spPr>
          <a:xfrm>
            <a:off x="5881225" y="1409700"/>
            <a:ext cx="2551200" cy="532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8" name="Google Shape;208;p30"/>
          <p:cNvSpPr txBox="1"/>
          <p:nvPr>
            <p:ph idx="5" type="subTitle"/>
          </p:nvPr>
        </p:nvSpPr>
        <p:spPr>
          <a:xfrm>
            <a:off x="5881225" y="3920875"/>
            <a:ext cx="2551200" cy="5727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9" name="Google Shape;209;p30"/>
          <p:cNvSpPr txBox="1"/>
          <p:nvPr>
            <p:ph idx="6" type="title"/>
          </p:nvPr>
        </p:nvSpPr>
        <p:spPr>
          <a:xfrm>
            <a:off x="713225" y="3688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cxnSp>
        <p:nvCxnSpPr>
          <p:cNvPr id="210" name="Google Shape;210;p30"/>
          <p:cNvCxnSpPr/>
          <p:nvPr/>
        </p:nvCxnSpPr>
        <p:spPr>
          <a:xfrm>
            <a:off x="-1575" y="4603225"/>
            <a:ext cx="4573500" cy="0"/>
          </a:xfrm>
          <a:prstGeom prst="straightConnector1">
            <a:avLst/>
          </a:prstGeom>
          <a:noFill/>
          <a:ln cap="flat" cmpd="sng" w="9525">
            <a:solidFill>
              <a:schemeClr val="dk1"/>
            </a:solidFill>
            <a:prstDash val="solid"/>
            <a:round/>
            <a:headEnd len="med" w="med" type="none"/>
            <a:tailEnd len="med" w="med" type="none"/>
          </a:ln>
        </p:spPr>
      </p:cxnSp>
      <p:sp>
        <p:nvSpPr>
          <p:cNvPr id="211" name="Google Shape;211;p30"/>
          <p:cNvSpPr/>
          <p:nvPr/>
        </p:nvSpPr>
        <p:spPr>
          <a:xfrm rot="8475233">
            <a:off x="7872045" y="4024690"/>
            <a:ext cx="1057407" cy="1057407"/>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0"/>
          <p:cNvSpPr/>
          <p:nvPr/>
        </p:nvSpPr>
        <p:spPr>
          <a:xfrm rot="-2700000">
            <a:off x="184591" y="126535"/>
            <a:ext cx="1057266" cy="1057266"/>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4">
    <p:spTree>
      <p:nvGrpSpPr>
        <p:cNvPr id="213" name="Shape 213"/>
        <p:cNvGrpSpPr/>
        <p:nvPr/>
      </p:nvGrpSpPr>
      <p:grpSpPr>
        <a:xfrm>
          <a:off x="0" y="0"/>
          <a:ext cx="0" cy="0"/>
          <a:chOff x="0" y="0"/>
          <a:chExt cx="0" cy="0"/>
        </a:xfrm>
      </p:grpSpPr>
      <p:sp>
        <p:nvSpPr>
          <p:cNvPr id="214" name="Google Shape;214;p31"/>
          <p:cNvSpPr/>
          <p:nvPr/>
        </p:nvSpPr>
        <p:spPr>
          <a:xfrm>
            <a:off x="843915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5" name="Google Shape;215;p31"/>
          <p:cNvCxnSpPr/>
          <p:nvPr/>
        </p:nvCxnSpPr>
        <p:spPr>
          <a:xfrm>
            <a:off x="-7925" y="4603225"/>
            <a:ext cx="4587900" cy="0"/>
          </a:xfrm>
          <a:prstGeom prst="straightConnector1">
            <a:avLst/>
          </a:prstGeom>
          <a:noFill/>
          <a:ln cap="flat" cmpd="sng" w="9525">
            <a:solidFill>
              <a:schemeClr val="dk1"/>
            </a:solidFill>
            <a:prstDash val="solid"/>
            <a:round/>
            <a:headEnd len="med" w="med" type="none"/>
            <a:tailEnd len="med" w="med" type="none"/>
          </a:ln>
        </p:spPr>
      </p:cxnSp>
      <p:sp>
        <p:nvSpPr>
          <p:cNvPr id="216" name="Google Shape;216;p31"/>
          <p:cNvSpPr/>
          <p:nvPr/>
        </p:nvSpPr>
        <p:spPr>
          <a:xfrm flipH="1" rot="9833091">
            <a:off x="4686232" y="3960520"/>
            <a:ext cx="1057035" cy="1057035"/>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1"/>
          <p:cNvSpPr/>
          <p:nvPr/>
        </p:nvSpPr>
        <p:spPr>
          <a:xfrm flipH="1" rot="-2866335">
            <a:off x="133197" y="126671"/>
            <a:ext cx="1057018" cy="1057018"/>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1"/>
          <p:cNvSpPr txBox="1"/>
          <p:nvPr>
            <p:ph type="title"/>
          </p:nvPr>
        </p:nvSpPr>
        <p:spPr>
          <a:xfrm>
            <a:off x="705748" y="1717625"/>
            <a:ext cx="2718900" cy="380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19" name="Google Shape;219;p31"/>
          <p:cNvSpPr txBox="1"/>
          <p:nvPr>
            <p:ph idx="1" type="subTitle"/>
          </p:nvPr>
        </p:nvSpPr>
        <p:spPr>
          <a:xfrm>
            <a:off x="705748" y="2097450"/>
            <a:ext cx="2718900" cy="572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0" name="Google Shape;220;p31"/>
          <p:cNvSpPr txBox="1"/>
          <p:nvPr>
            <p:ph idx="2" type="title"/>
          </p:nvPr>
        </p:nvSpPr>
        <p:spPr>
          <a:xfrm>
            <a:off x="4560302" y="1717625"/>
            <a:ext cx="2715900" cy="380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1" name="Google Shape;221;p31"/>
          <p:cNvSpPr txBox="1"/>
          <p:nvPr>
            <p:ph idx="3" type="subTitle"/>
          </p:nvPr>
        </p:nvSpPr>
        <p:spPr>
          <a:xfrm>
            <a:off x="4560299" y="2097450"/>
            <a:ext cx="2715900" cy="572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2" name="Google Shape;222;p31"/>
          <p:cNvSpPr txBox="1"/>
          <p:nvPr>
            <p:ph idx="4" type="title"/>
          </p:nvPr>
        </p:nvSpPr>
        <p:spPr>
          <a:xfrm>
            <a:off x="705748" y="3151075"/>
            <a:ext cx="2718900" cy="380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3" name="Google Shape;223;p31"/>
          <p:cNvSpPr txBox="1"/>
          <p:nvPr>
            <p:ph idx="5" type="subTitle"/>
          </p:nvPr>
        </p:nvSpPr>
        <p:spPr>
          <a:xfrm>
            <a:off x="705748" y="3530850"/>
            <a:ext cx="2718900" cy="572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4" name="Google Shape;224;p31"/>
          <p:cNvSpPr txBox="1"/>
          <p:nvPr>
            <p:ph idx="6" type="title"/>
          </p:nvPr>
        </p:nvSpPr>
        <p:spPr>
          <a:xfrm>
            <a:off x="4560302" y="3151075"/>
            <a:ext cx="2715900" cy="380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5" name="Google Shape;225;p31"/>
          <p:cNvSpPr txBox="1"/>
          <p:nvPr>
            <p:ph idx="7" type="subTitle"/>
          </p:nvPr>
        </p:nvSpPr>
        <p:spPr>
          <a:xfrm>
            <a:off x="4560299" y="3530850"/>
            <a:ext cx="2715900" cy="572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6" name="Google Shape;226;p31"/>
          <p:cNvSpPr txBox="1"/>
          <p:nvPr>
            <p:ph idx="8" type="title"/>
          </p:nvPr>
        </p:nvSpPr>
        <p:spPr>
          <a:xfrm>
            <a:off x="713225" y="3688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
    <p:spTree>
      <p:nvGrpSpPr>
        <p:cNvPr id="227" name="Shape 227"/>
        <p:cNvGrpSpPr/>
        <p:nvPr/>
      </p:nvGrpSpPr>
      <p:grpSpPr>
        <a:xfrm>
          <a:off x="0" y="0"/>
          <a:ext cx="0" cy="0"/>
          <a:chOff x="0" y="0"/>
          <a:chExt cx="0" cy="0"/>
        </a:xfrm>
      </p:grpSpPr>
      <p:sp>
        <p:nvSpPr>
          <p:cNvPr id="228" name="Google Shape;228;p32"/>
          <p:cNvSpPr txBox="1"/>
          <p:nvPr>
            <p:ph type="title"/>
          </p:nvPr>
        </p:nvSpPr>
        <p:spPr>
          <a:xfrm>
            <a:off x="1234225" y="1838762"/>
            <a:ext cx="2057100" cy="3942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9" name="Google Shape;229;p32"/>
          <p:cNvSpPr txBox="1"/>
          <p:nvPr>
            <p:ph idx="1" type="subTitle"/>
          </p:nvPr>
        </p:nvSpPr>
        <p:spPr>
          <a:xfrm>
            <a:off x="1234225" y="2269375"/>
            <a:ext cx="20571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0" name="Google Shape;230;p32"/>
          <p:cNvSpPr txBox="1"/>
          <p:nvPr>
            <p:ph idx="2" type="title"/>
          </p:nvPr>
        </p:nvSpPr>
        <p:spPr>
          <a:xfrm>
            <a:off x="3760111" y="1838762"/>
            <a:ext cx="2057100" cy="3942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1" name="Google Shape;231;p32"/>
          <p:cNvSpPr txBox="1"/>
          <p:nvPr>
            <p:ph idx="3" type="subTitle"/>
          </p:nvPr>
        </p:nvSpPr>
        <p:spPr>
          <a:xfrm>
            <a:off x="3760111" y="2269375"/>
            <a:ext cx="20571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2" name="Google Shape;232;p32"/>
          <p:cNvSpPr txBox="1"/>
          <p:nvPr>
            <p:ph idx="4" type="title"/>
          </p:nvPr>
        </p:nvSpPr>
        <p:spPr>
          <a:xfrm>
            <a:off x="1234225" y="3500712"/>
            <a:ext cx="2057100" cy="3942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3" name="Google Shape;233;p32"/>
          <p:cNvSpPr txBox="1"/>
          <p:nvPr>
            <p:ph idx="5" type="subTitle"/>
          </p:nvPr>
        </p:nvSpPr>
        <p:spPr>
          <a:xfrm>
            <a:off x="1234225" y="3931375"/>
            <a:ext cx="20571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4" name="Google Shape;234;p32"/>
          <p:cNvSpPr txBox="1"/>
          <p:nvPr>
            <p:ph idx="6" type="title"/>
          </p:nvPr>
        </p:nvSpPr>
        <p:spPr>
          <a:xfrm>
            <a:off x="3760111" y="3500712"/>
            <a:ext cx="2057100" cy="3942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5" name="Google Shape;235;p32"/>
          <p:cNvSpPr txBox="1"/>
          <p:nvPr>
            <p:ph idx="7" type="subTitle"/>
          </p:nvPr>
        </p:nvSpPr>
        <p:spPr>
          <a:xfrm>
            <a:off x="3760111" y="3931375"/>
            <a:ext cx="20571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 name="Google Shape;236;p32"/>
          <p:cNvSpPr txBox="1"/>
          <p:nvPr>
            <p:ph idx="8" type="title"/>
          </p:nvPr>
        </p:nvSpPr>
        <p:spPr>
          <a:xfrm>
            <a:off x="6367000" y="1838762"/>
            <a:ext cx="2057100" cy="3942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7" name="Google Shape;237;p32"/>
          <p:cNvSpPr txBox="1"/>
          <p:nvPr>
            <p:ph idx="9" type="subTitle"/>
          </p:nvPr>
        </p:nvSpPr>
        <p:spPr>
          <a:xfrm>
            <a:off x="6367000" y="2269375"/>
            <a:ext cx="20571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8" name="Google Shape;238;p32"/>
          <p:cNvSpPr txBox="1"/>
          <p:nvPr>
            <p:ph idx="13" type="title"/>
          </p:nvPr>
        </p:nvSpPr>
        <p:spPr>
          <a:xfrm>
            <a:off x="6367000" y="3500712"/>
            <a:ext cx="2057100" cy="3942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9" name="Google Shape;239;p32"/>
          <p:cNvSpPr txBox="1"/>
          <p:nvPr>
            <p:ph idx="14" type="subTitle"/>
          </p:nvPr>
        </p:nvSpPr>
        <p:spPr>
          <a:xfrm>
            <a:off x="6367000" y="3931375"/>
            <a:ext cx="20571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0" name="Google Shape;240;p32"/>
          <p:cNvSpPr txBox="1"/>
          <p:nvPr>
            <p:ph idx="15" type="title"/>
          </p:nvPr>
        </p:nvSpPr>
        <p:spPr>
          <a:xfrm>
            <a:off x="713225" y="3688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41" name="Google Shape;241;p32"/>
          <p:cNvSpPr/>
          <p:nvPr/>
        </p:nvSpPr>
        <p:spPr>
          <a:xfrm>
            <a:off x="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2" name="Google Shape;242;p32"/>
          <p:cNvCxnSpPr/>
          <p:nvPr/>
        </p:nvCxnSpPr>
        <p:spPr>
          <a:xfrm>
            <a:off x="714375" y="4603225"/>
            <a:ext cx="3862500" cy="0"/>
          </a:xfrm>
          <a:prstGeom prst="straightConnector1">
            <a:avLst/>
          </a:prstGeom>
          <a:noFill/>
          <a:ln cap="flat" cmpd="sng" w="9525">
            <a:solidFill>
              <a:schemeClr val="dk1"/>
            </a:solidFill>
            <a:prstDash val="solid"/>
            <a:round/>
            <a:headEnd len="med" w="med" type="none"/>
            <a:tailEnd len="med" w="med" type="none"/>
          </a:ln>
        </p:spPr>
      </p:cxnSp>
      <p:sp>
        <p:nvSpPr>
          <p:cNvPr id="243" name="Google Shape;243;p32"/>
          <p:cNvSpPr/>
          <p:nvPr/>
        </p:nvSpPr>
        <p:spPr>
          <a:xfrm flipH="1" rot="2249655">
            <a:off x="7902290" y="126564"/>
            <a:ext cx="1057203" cy="1057203"/>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
    <p:spTree>
      <p:nvGrpSpPr>
        <p:cNvPr id="244" name="Shape 244"/>
        <p:cNvGrpSpPr/>
        <p:nvPr/>
      </p:nvGrpSpPr>
      <p:grpSpPr>
        <a:xfrm>
          <a:off x="0" y="0"/>
          <a:ext cx="0" cy="0"/>
          <a:chOff x="0" y="0"/>
          <a:chExt cx="0" cy="0"/>
        </a:xfrm>
      </p:grpSpPr>
      <p:sp>
        <p:nvSpPr>
          <p:cNvPr id="245" name="Google Shape;245;p33"/>
          <p:cNvSpPr/>
          <p:nvPr/>
        </p:nvSpPr>
        <p:spPr>
          <a:xfrm>
            <a:off x="0" y="0"/>
            <a:ext cx="22383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6" name="Google Shape;246;p33"/>
          <p:cNvCxnSpPr/>
          <p:nvPr/>
        </p:nvCxnSpPr>
        <p:spPr>
          <a:xfrm>
            <a:off x="4019550" y="4603225"/>
            <a:ext cx="5133900" cy="0"/>
          </a:xfrm>
          <a:prstGeom prst="straightConnector1">
            <a:avLst/>
          </a:prstGeom>
          <a:noFill/>
          <a:ln cap="flat" cmpd="sng" w="9525">
            <a:solidFill>
              <a:schemeClr val="dk1"/>
            </a:solidFill>
            <a:prstDash val="solid"/>
            <a:round/>
            <a:headEnd len="med" w="med" type="none"/>
            <a:tailEnd len="med" w="med" type="none"/>
          </a:ln>
        </p:spPr>
      </p:cxnSp>
      <p:sp>
        <p:nvSpPr>
          <p:cNvPr id="247" name="Google Shape;247;p33"/>
          <p:cNvSpPr txBox="1"/>
          <p:nvPr>
            <p:ph type="ctrTitle"/>
          </p:nvPr>
        </p:nvSpPr>
        <p:spPr>
          <a:xfrm>
            <a:off x="3676575" y="619125"/>
            <a:ext cx="4349400" cy="918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5200"/>
              <a:buNone/>
              <a:defRPr sz="5400">
                <a:solidFill>
                  <a:srgbClr val="191919"/>
                </a:solidFill>
                <a:latin typeface="Federo"/>
                <a:ea typeface="Federo"/>
                <a:cs typeface="Federo"/>
                <a:sym typeface="Federo"/>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48" name="Google Shape;248;p33"/>
          <p:cNvSpPr txBox="1"/>
          <p:nvPr>
            <p:ph idx="1" type="subTitle"/>
          </p:nvPr>
        </p:nvSpPr>
        <p:spPr>
          <a:xfrm>
            <a:off x="3676575" y="1653025"/>
            <a:ext cx="4349400" cy="1509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800"/>
              <a:buNone/>
              <a:defRPr sz="1600">
                <a:solidFill>
                  <a:srgbClr val="191919"/>
                </a:solidFill>
                <a:latin typeface="Poppins"/>
                <a:ea typeface="Poppins"/>
                <a:cs typeface="Poppins"/>
                <a:sym typeface="Poppins"/>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49" name="Google Shape;249;p33"/>
          <p:cNvSpPr txBox="1"/>
          <p:nvPr/>
        </p:nvSpPr>
        <p:spPr>
          <a:xfrm>
            <a:off x="4200525" y="3354675"/>
            <a:ext cx="3825600" cy="6156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300"/>
              </a:spcBef>
              <a:spcAft>
                <a:spcPts val="0"/>
              </a:spcAft>
              <a:buNone/>
            </a:pPr>
            <a:r>
              <a:rPr lang="en" sz="1200">
                <a:solidFill>
                  <a:schemeClr val="dk1"/>
                </a:solidFill>
                <a:latin typeface="Poppins"/>
                <a:ea typeface="Poppins"/>
                <a:cs typeface="Poppins"/>
                <a:sym typeface="Poppins"/>
              </a:rPr>
              <a:t>CRÉDITOS: este modelo de apresentação foi criado pelo </a:t>
            </a:r>
            <a:r>
              <a:rPr b="1" lang="en" sz="1200">
                <a:solidFill>
                  <a:schemeClr val="dk1"/>
                </a:solidFill>
                <a:uFill>
                  <a:noFill/>
                </a:uFill>
                <a:latin typeface="Poppins"/>
                <a:ea typeface="Poppins"/>
                <a:cs typeface="Poppins"/>
                <a:sym typeface="Poppins"/>
                <a:hlinkClick r:id="rId2">
                  <a:extLst>
                    <a:ext uri="{A12FA001-AC4F-418D-AE19-62706E023703}">
                      <ahyp:hlinkClr val="tx"/>
                    </a:ext>
                  </a:extLst>
                </a:hlinkClick>
              </a:rPr>
              <a:t>Slidesgo</a:t>
            </a:r>
            <a:r>
              <a:rPr lang="en" sz="1200">
                <a:solidFill>
                  <a:schemeClr val="dk1"/>
                </a:solidFill>
                <a:latin typeface="Poppins"/>
                <a:ea typeface="Poppins"/>
                <a:cs typeface="Poppins"/>
                <a:sym typeface="Poppins"/>
              </a:rPr>
              <a:t>, e inclui ícones do </a:t>
            </a:r>
            <a:r>
              <a:rPr b="1" lang="en" sz="1200">
                <a:solidFill>
                  <a:schemeClr val="dk1"/>
                </a:solidFill>
                <a:uFill>
                  <a:noFill/>
                </a:uFill>
                <a:latin typeface="Poppins"/>
                <a:ea typeface="Poppins"/>
                <a:cs typeface="Poppins"/>
                <a:sym typeface="Poppins"/>
                <a:hlinkClick r:id="rId3">
                  <a:extLst>
                    <a:ext uri="{A12FA001-AC4F-418D-AE19-62706E023703}">
                      <ahyp:hlinkClr val="tx"/>
                    </a:ext>
                  </a:extLst>
                </a:hlinkClick>
              </a:rPr>
              <a:t>Flaticon</a:t>
            </a:r>
            <a:r>
              <a:rPr b="1" lang="en" sz="1200">
                <a:solidFill>
                  <a:schemeClr val="dk1"/>
                </a:solidFill>
                <a:latin typeface="Poppins"/>
                <a:ea typeface="Poppins"/>
                <a:cs typeface="Poppins"/>
                <a:sym typeface="Poppins"/>
              </a:rPr>
              <a:t> </a:t>
            </a:r>
            <a:r>
              <a:rPr lang="en" sz="1200">
                <a:solidFill>
                  <a:schemeClr val="dk1"/>
                </a:solidFill>
                <a:latin typeface="Poppins"/>
                <a:ea typeface="Poppins"/>
                <a:cs typeface="Poppins"/>
                <a:sym typeface="Poppins"/>
              </a:rPr>
              <a:t>e infográficos e imagens da </a:t>
            </a:r>
            <a:r>
              <a:rPr b="1" lang="en" sz="1200">
                <a:solidFill>
                  <a:schemeClr val="dk1"/>
                </a:solidFill>
                <a:uFill>
                  <a:noFill/>
                </a:uFill>
                <a:latin typeface="Poppins"/>
                <a:ea typeface="Poppins"/>
                <a:cs typeface="Poppins"/>
                <a:sym typeface="Poppins"/>
                <a:hlinkClick r:id="rId4">
                  <a:extLst>
                    <a:ext uri="{A12FA001-AC4F-418D-AE19-62706E023703}">
                      <ahyp:hlinkClr val="tx"/>
                    </a:ext>
                  </a:extLst>
                </a:hlinkClick>
              </a:rPr>
              <a:t>Freepik</a:t>
            </a:r>
            <a:endParaRPr b="1" sz="1200">
              <a:solidFill>
                <a:schemeClr val="dk1"/>
              </a:solidFill>
              <a:latin typeface="Poppins"/>
              <a:ea typeface="Poppins"/>
              <a:cs typeface="Poppins"/>
              <a:sym typeface="Poppins"/>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2">
    <p:spTree>
      <p:nvGrpSpPr>
        <p:cNvPr id="250" name="Shape 250"/>
        <p:cNvGrpSpPr/>
        <p:nvPr/>
      </p:nvGrpSpPr>
      <p:grpSpPr>
        <a:xfrm>
          <a:off x="0" y="0"/>
          <a:ext cx="0" cy="0"/>
          <a:chOff x="0" y="0"/>
          <a:chExt cx="0" cy="0"/>
        </a:xfrm>
      </p:grpSpPr>
      <p:sp>
        <p:nvSpPr>
          <p:cNvPr id="251" name="Google Shape;251;p34"/>
          <p:cNvSpPr/>
          <p:nvPr/>
        </p:nvSpPr>
        <p:spPr>
          <a:xfrm>
            <a:off x="0" y="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4"/>
          <p:cNvSpPr/>
          <p:nvPr/>
        </p:nvSpPr>
        <p:spPr>
          <a:xfrm>
            <a:off x="0" y="400050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3" name="Google Shape;253;p34"/>
          <p:cNvCxnSpPr/>
          <p:nvPr/>
        </p:nvCxnSpPr>
        <p:spPr>
          <a:xfrm>
            <a:off x="-1150" y="4603225"/>
            <a:ext cx="4573200" cy="0"/>
          </a:xfrm>
          <a:prstGeom prst="straightConnector1">
            <a:avLst/>
          </a:prstGeom>
          <a:noFill/>
          <a:ln cap="flat" cmpd="sng" w="9525">
            <a:solidFill>
              <a:schemeClr val="dk1"/>
            </a:solidFill>
            <a:prstDash val="solid"/>
            <a:round/>
            <a:headEnd len="med" w="med" type="none"/>
            <a:tailEnd len="med" w="med" type="none"/>
          </a:ln>
        </p:spPr>
      </p:cxnSp>
      <p:sp>
        <p:nvSpPr>
          <p:cNvPr id="254" name="Google Shape;254;p34"/>
          <p:cNvSpPr/>
          <p:nvPr/>
        </p:nvSpPr>
        <p:spPr>
          <a:xfrm flipH="1" rot="2249655">
            <a:off x="7902290" y="126564"/>
            <a:ext cx="1057203" cy="1057203"/>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2_1">
    <p:spTree>
      <p:nvGrpSpPr>
        <p:cNvPr id="255" name="Shape 255"/>
        <p:cNvGrpSpPr/>
        <p:nvPr/>
      </p:nvGrpSpPr>
      <p:grpSpPr>
        <a:xfrm>
          <a:off x="0" y="0"/>
          <a:ext cx="0" cy="0"/>
          <a:chOff x="0" y="0"/>
          <a:chExt cx="0" cy="0"/>
        </a:xfrm>
      </p:grpSpPr>
      <p:sp>
        <p:nvSpPr>
          <p:cNvPr id="256" name="Google Shape;256;p35"/>
          <p:cNvSpPr/>
          <p:nvPr/>
        </p:nvSpPr>
        <p:spPr>
          <a:xfrm flipH="1" rot="2249655">
            <a:off x="7902290" y="126564"/>
            <a:ext cx="1057203" cy="1057203"/>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5"/>
          <p:cNvSpPr/>
          <p:nvPr/>
        </p:nvSpPr>
        <p:spPr>
          <a:xfrm flipH="1" rot="8100000">
            <a:off x="7902258" y="3993637"/>
            <a:ext cx="1057266" cy="1057266"/>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5"/>
          <p:cNvSpPr/>
          <p:nvPr/>
        </p:nvSpPr>
        <p:spPr>
          <a:xfrm>
            <a:off x="0" y="0"/>
            <a:ext cx="7131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9" name="Google Shape;259;p35"/>
          <p:cNvCxnSpPr/>
          <p:nvPr/>
        </p:nvCxnSpPr>
        <p:spPr>
          <a:xfrm>
            <a:off x="714375" y="4603225"/>
            <a:ext cx="3862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2_1_1">
    <p:spTree>
      <p:nvGrpSpPr>
        <p:cNvPr id="260" name="Shape 260"/>
        <p:cNvGrpSpPr/>
        <p:nvPr/>
      </p:nvGrpSpPr>
      <p:grpSpPr>
        <a:xfrm>
          <a:off x="0" y="0"/>
          <a:ext cx="0" cy="0"/>
          <a:chOff x="0" y="0"/>
          <a:chExt cx="0" cy="0"/>
        </a:xfrm>
      </p:grpSpPr>
      <p:sp>
        <p:nvSpPr>
          <p:cNvPr id="261" name="Google Shape;261;p36"/>
          <p:cNvSpPr/>
          <p:nvPr/>
        </p:nvSpPr>
        <p:spPr>
          <a:xfrm>
            <a:off x="0" y="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2" name="Google Shape;262;p36"/>
          <p:cNvCxnSpPr/>
          <p:nvPr/>
        </p:nvCxnSpPr>
        <p:spPr>
          <a:xfrm rot="10800000">
            <a:off x="6992616" y="4603225"/>
            <a:ext cx="2152500" cy="0"/>
          </a:xfrm>
          <a:prstGeom prst="straightConnector1">
            <a:avLst/>
          </a:prstGeom>
          <a:noFill/>
          <a:ln cap="flat" cmpd="sng" w="9525">
            <a:solidFill>
              <a:schemeClr val="dk1"/>
            </a:solidFill>
            <a:prstDash val="solid"/>
            <a:round/>
            <a:headEnd len="med" w="med" type="none"/>
            <a:tailEnd len="med" w="med" type="none"/>
          </a:ln>
        </p:spPr>
      </p:cxnSp>
      <p:cxnSp>
        <p:nvCxnSpPr>
          <p:cNvPr id="263" name="Google Shape;263;p36"/>
          <p:cNvCxnSpPr/>
          <p:nvPr/>
        </p:nvCxnSpPr>
        <p:spPr>
          <a:xfrm rot="10800000">
            <a:off x="-1116" y="4603225"/>
            <a:ext cx="2152500" cy="0"/>
          </a:xfrm>
          <a:prstGeom prst="straightConnector1">
            <a:avLst/>
          </a:prstGeom>
          <a:noFill/>
          <a:ln cap="flat" cmpd="sng" w="9525">
            <a:solidFill>
              <a:schemeClr val="dk1"/>
            </a:solidFill>
            <a:prstDash val="solid"/>
            <a:round/>
            <a:headEnd len="med" w="med" type="none"/>
            <a:tailEnd len="med" w="med" type="none"/>
          </a:ln>
        </p:spPr>
      </p:cxnSp>
      <p:sp>
        <p:nvSpPr>
          <p:cNvPr id="264" name="Google Shape;264;p36"/>
          <p:cNvSpPr/>
          <p:nvPr/>
        </p:nvSpPr>
        <p:spPr>
          <a:xfrm rot="10800000">
            <a:off x="4043396" y="3966394"/>
            <a:ext cx="1057200" cy="1057200"/>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2_1_1_1">
    <p:spTree>
      <p:nvGrpSpPr>
        <p:cNvPr id="265" name="Shape 265"/>
        <p:cNvGrpSpPr/>
        <p:nvPr/>
      </p:nvGrpSpPr>
      <p:grpSpPr>
        <a:xfrm>
          <a:off x="0" y="0"/>
          <a:ext cx="0" cy="0"/>
          <a:chOff x="0" y="0"/>
          <a:chExt cx="0" cy="0"/>
        </a:xfrm>
      </p:grpSpPr>
      <p:sp>
        <p:nvSpPr>
          <p:cNvPr id="266" name="Google Shape;266;p37"/>
          <p:cNvSpPr/>
          <p:nvPr/>
        </p:nvSpPr>
        <p:spPr>
          <a:xfrm>
            <a:off x="0" y="4000500"/>
            <a:ext cx="9144000" cy="114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7" name="Google Shape;267;p37"/>
          <p:cNvCxnSpPr/>
          <p:nvPr/>
        </p:nvCxnSpPr>
        <p:spPr>
          <a:xfrm rot="10800000">
            <a:off x="1505016" y="4603225"/>
            <a:ext cx="7640100" cy="0"/>
          </a:xfrm>
          <a:prstGeom prst="straightConnector1">
            <a:avLst/>
          </a:prstGeom>
          <a:noFill/>
          <a:ln cap="flat" cmpd="sng" w="9525">
            <a:solidFill>
              <a:schemeClr val="dk1"/>
            </a:solidFill>
            <a:prstDash val="solid"/>
            <a:round/>
            <a:headEnd len="med" w="med" type="none"/>
            <a:tailEnd len="med" w="med" type="none"/>
          </a:ln>
        </p:spPr>
      </p:cxnSp>
      <p:sp>
        <p:nvSpPr>
          <p:cNvPr id="268" name="Google Shape;268;p37"/>
          <p:cNvSpPr/>
          <p:nvPr/>
        </p:nvSpPr>
        <p:spPr>
          <a:xfrm rot="8617848">
            <a:off x="54640" y="3986283"/>
            <a:ext cx="1057360" cy="1057360"/>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7"/>
          <p:cNvSpPr/>
          <p:nvPr/>
        </p:nvSpPr>
        <p:spPr>
          <a:xfrm rot="3439756">
            <a:off x="7824889" y="201680"/>
            <a:ext cx="1057038" cy="1057038"/>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73" name="Shape 273"/>
        <p:cNvGrpSpPr/>
        <p:nvPr/>
      </p:nvGrpSpPr>
      <p:grpSpPr>
        <a:xfrm>
          <a:off x="0" y="0"/>
          <a:ext cx="0" cy="0"/>
          <a:chOff x="0" y="0"/>
          <a:chExt cx="0" cy="0"/>
        </a:xfrm>
      </p:grpSpPr>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74" name="Shape 274"/>
        <p:cNvGrpSpPr/>
        <p:nvPr/>
      </p:nvGrpSpPr>
      <p:grpSpPr>
        <a:xfrm>
          <a:off x="0" y="0"/>
          <a:ext cx="0" cy="0"/>
          <a:chOff x="0" y="0"/>
          <a:chExt cx="0" cy="0"/>
        </a:xfrm>
      </p:grpSpPr>
      <p:sp>
        <p:nvSpPr>
          <p:cNvPr id="275" name="Google Shape;275;p4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theme" Target="../theme/theme1.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slideLayout" Target="../slideLayouts/slideLayout38.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Federo"/>
              <a:buNone/>
              <a:defRPr sz="3500">
                <a:solidFill>
                  <a:schemeClr val="dk1"/>
                </a:solidFill>
                <a:latin typeface="Federo"/>
                <a:ea typeface="Federo"/>
                <a:cs typeface="Federo"/>
                <a:sym typeface="Federo"/>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Poppins"/>
              <a:buChar char="●"/>
              <a:defRPr sz="1800">
                <a:solidFill>
                  <a:schemeClr val="dk1"/>
                </a:solidFill>
                <a:latin typeface="Poppins"/>
                <a:ea typeface="Poppins"/>
                <a:cs typeface="Poppins"/>
                <a:sym typeface="Poppins"/>
              </a:defRPr>
            </a:lvl1pPr>
            <a:lvl2pPr indent="-317500" lvl="1" marL="9144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indent="-317500" lvl="2" marL="13716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indent="-317500" lvl="3" marL="18288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indent="-317500" lvl="4" marL="22860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indent="-317500" lvl="5" marL="27432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indent="-317500" lvl="6" marL="32004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indent="-317500" lvl="7" marL="36576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indent="-317500" lvl="8" marL="41148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70" name="Shape 270"/>
        <p:cNvGrpSpPr/>
        <p:nvPr/>
      </p:nvGrpSpPr>
      <p:grpSpPr>
        <a:xfrm>
          <a:off x="0" y="0"/>
          <a:ext cx="0" cy="0"/>
          <a:chOff x="0" y="0"/>
          <a:chExt cx="0" cy="0"/>
        </a:xfrm>
      </p:grpSpPr>
      <p:sp>
        <p:nvSpPr>
          <p:cNvPr id="271" name="Google Shape;271;p3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72" name="Google Shape;272;p3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4" r:id="rId1"/>
    <p:sldLayoutId id="2147483685"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5.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slide" Target="/ppt/slides/slide40.xml"/><Relationship Id="rId7" Type="http://schemas.openxmlformats.org/officeDocument/2006/relationships/hyperlink" Target="https://slidesgo.com/pt/slidesgo-school/tutoriais-do-powerpoint/como-baixar-as-fontes-para-usar-em-nossos-modelos-do-powerpoint" TargetMode="External"/><Relationship Id="rId8" Type="http://schemas.openxmlformats.org/officeDocument/2006/relationships/slide" Target="/ppt/slides/slide36.xml"/><Relationship Id="rId11" Type="http://schemas.openxmlformats.org/officeDocument/2006/relationships/slide" Target="/ppt/slides/slide38.xml"/><Relationship Id="rId10" Type="http://schemas.openxmlformats.org/officeDocument/2006/relationships/slide" Target="/ppt/slides/slide37.xml"/><Relationship Id="rId13" Type="http://schemas.openxmlformats.org/officeDocument/2006/relationships/slide" Target="/ppt/slides/slide41.xml"/><Relationship Id="rId12" Type="http://schemas.openxmlformats.org/officeDocument/2006/relationships/slide" Target="/ppt/slides/slide40.xml"/><Relationship Id="rId15" Type="http://schemas.openxmlformats.org/officeDocument/2006/relationships/slide" Target="/ppt/slides/slide42.xml"/><Relationship Id="rId14" Type="http://schemas.openxmlformats.org/officeDocument/2006/relationships/hyperlink" Target="https://storyset.com/?utm_source=slidesgo_template&amp;utm_medium=referral-link&amp;utm_campaign=slidesgo_contents_of_this_template&amp;utm_term=storyset&amp;utm_content=storyset" TargetMode="External"/><Relationship Id="rId16" Type="http://schemas.openxmlformats.org/officeDocument/2006/relationships/slide" Target="/ppt/slides/slide4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 Id="rId3" Type="http://schemas.openxmlformats.org/officeDocument/2006/relationships/image" Target="../media/image2.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1.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 Id="rId3" Type="http://schemas.openxmlformats.org/officeDocument/2006/relationships/image" Target="../media/image16.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 Id="rId3" Type="http://schemas.openxmlformats.org/officeDocument/2006/relationships/image" Target="../media/image18.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 Id="rId3" Type="http://schemas.openxmlformats.org/officeDocument/2006/relationships/image" Target="../media/image17.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1.xml"/><Relationship Id="rId3" Type="http://schemas.openxmlformats.org/officeDocument/2006/relationships/image" Target="../media/image19.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xml"/><Relationship Id="rId3" Type="http://schemas.openxmlformats.org/officeDocument/2006/relationships/image" Target="../media/image20.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image" Target="../media/image3.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image" Target="../media/image5.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image" Target="../media/image13.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 Id="rId3" Type="http://schemas.openxmlformats.org/officeDocument/2006/relationships/image" Target="../media/image23.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 Id="rId3" Type="http://schemas.openxmlformats.org/officeDocument/2006/relationships/hyperlink" Target="https://docs.google.com/spreadsheets/d/1AGumAF7MAHrliVbbMFIhzpKenR7XgQ7bcx53bxrwqVc/copy" TargetMode="External"/><Relationship Id="rId4" Type="http://schemas.openxmlformats.org/officeDocument/2006/relationships/image" Target="../media/image4.png"/><Relationship Id="rId5" Type="http://schemas.openxmlformats.org/officeDocument/2006/relationships/hyperlink" Target="https://slidesgo.com/pt/slidesgo-school/dicas-de-apresentacao/como-editar-um-grafico-nas-nossas-apresentacoes-de-slides?utm_source=slidesgo_template&amp;utm_medium=referral-link&amp;utm_campaign=how-to-modify-a-graph-in-our-templates&amp;utm_term=slidesgo-school&amp;utm_content=how-to-modify-a-graph-in-our-templates"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xml"/><Relationship Id="rId3" Type="http://schemas.openxmlformats.org/officeDocument/2006/relationships/image" Target="../media/image21.jpg"/><Relationship Id="rId4" Type="http://schemas.openxmlformats.org/officeDocument/2006/relationships/image" Target="../media/image22.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3.xml"/><Relationship Id="rId3" Type="http://schemas.openxmlformats.org/officeDocument/2006/relationships/image" Target="../media/image12.jpg"/><Relationship Id="rId4" Type="http://schemas.openxmlformats.org/officeDocument/2006/relationships/image" Target="../media/image10.jpg"/><Relationship Id="rId5" Type="http://schemas.openxmlformats.org/officeDocument/2006/relationships/image" Target="../media/image6.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image" Target="../media/image14.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xml"/><Relationship Id="rId3" Type="http://schemas.openxmlformats.org/officeDocument/2006/relationships/hyperlink" Target="https://www.freepik.com/free-photo/woman-worker-taking-notes-warehouse_19185005.htm/?utm_source=slidesgo_template&amp;utm_medium=referral-link&amp;utm_campaign=sg_resources&amp;utm_content=freepik" TargetMode="External"/><Relationship Id="rId4" Type="http://schemas.openxmlformats.org/officeDocument/2006/relationships/hyperlink" Target="https://www.freepik.com/free-photo/woman-protesting-with-megaphone_5561948.htm/?utm_source=slidesgo_template&amp;utm_medium=referral-link&amp;utm_campaign=sg_resources&amp;utm_content=freepik" TargetMode="External"/><Relationship Id="rId9" Type="http://schemas.openxmlformats.org/officeDocument/2006/relationships/hyperlink" Target="https://www.freepik.com/free-photo/close-up-warehouse-view_13450079.htm/?utm_source=slidesgo_template&amp;utm_medium=referral-link&amp;utm_campaign=sg_resources&amp;utm_content=freepik" TargetMode="External"/><Relationship Id="rId5" Type="http://schemas.openxmlformats.org/officeDocument/2006/relationships/hyperlink" Target="https://www.freepik.com/free-photo/close-up-protester-holding-megaphone_5561561.htm/?utm_source=slidesgo_template&amp;utm_medium=referral-link&amp;utm_campaign=sg_resources&amp;utm_content=freepik" TargetMode="External"/><Relationship Id="rId6" Type="http://schemas.openxmlformats.org/officeDocument/2006/relationships/hyperlink" Target="https://www.freepik.com/free-photo/group-protesters-together-with-mock-up_5561511.htm/?utm_source=slidesgo_template&amp;utm_medium=referral-link&amp;utm_campaign=sg_resources&amp;utm_content=freepik" TargetMode="External"/><Relationship Id="rId7" Type="http://schemas.openxmlformats.org/officeDocument/2006/relationships/hyperlink" Target="https://www.freepik.com/free-photo/close-up-people-protesting-with-placards_18459277.htm/?utm_source=slidesgo_template&amp;utm_medium=referral-link&amp;utm_campaign=sg_resources&amp;utm_content=freepik/?utm_source=slidesgo_template&amp;utm_medium=referral-link&amp;utm_campaign=sg_resources&amp;utm_content=freepik" TargetMode="External"/><Relationship Id="rId8" Type="http://schemas.openxmlformats.org/officeDocument/2006/relationships/hyperlink" Target="https://www.freepik.com/free-photo/close-up-smiley-man-with-megaphone_18459234.htm/?utm_source=slidesgo_template&amp;utm_medium=referral-link&amp;utm_campaign=sg_resources&amp;utm_content=freepik" TargetMode="External"/><Relationship Id="rId11" Type="http://schemas.openxmlformats.org/officeDocument/2006/relationships/hyperlink" Target="https://www.freepik.com/free-photo/tiler-working-renovation-apartment_22698626.htm/?utm_source=slidesgo_template&amp;utm_medium=referral-link&amp;utm_campaign=sg_resources&amp;utm_content=freepik" TargetMode="External"/><Relationship Id="rId10" Type="http://schemas.openxmlformats.org/officeDocument/2006/relationships/hyperlink" Target="https://www.freepik.com/free-photo/building-construction-worker-site-with-architect_19123100.htm/?utm_source=slidesgo_template&amp;utm_medium=referral-link&amp;utm_campaign=sg_resources&amp;utm_content=freepik" TargetMode="External"/><Relationship Id="rId13" Type="http://schemas.openxmlformats.org/officeDocument/2006/relationships/hyperlink" Target="https://www.freepik.com/free-photo/woman-wearing-special-industrial-protective-equipment_14958220.htm/?utm_source=slidesgo_template&amp;utm_medium=referral-link&amp;utm_campaign=sg_resources&amp;utm_content=freepik" TargetMode="External"/><Relationship Id="rId12" Type="http://schemas.openxmlformats.org/officeDocument/2006/relationships/hyperlink" Target="https://www.freepik.com/free-photo/front-view-protective-glasses-with-hard-hat-headphones_11403385.htm/?utm_source=slidesgo_template&amp;utm_medium=referral-link&amp;utm_campaign=sg_resources&amp;utm_content=freepik/?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 Id="rId3" Type="http://schemas.openxmlformats.org/officeDocument/2006/relationships/hyperlink" Target="https://www.freepik.com/free-photo/woman-driving-warehouse-loading-machine_13450113.htm/?utm_source=slidesgo_template&amp;utm_medium=referral-link&amp;utm_campaign=sg_resources&amp;utm_content=freepik" TargetMode="External"/><Relationship Id="rId4" Type="http://schemas.openxmlformats.org/officeDocument/2006/relationships/hyperlink" Target="https://www.freepik.com/free-photo/people-protesting-streets-front-view_8683650.htm/?utm_source=slidesgo_template&amp;utm_medium=referral-link&amp;utm_campaign=sg_resources&amp;utm_content=freepik" TargetMode="External"/><Relationship Id="rId9" Type="http://schemas.openxmlformats.org/officeDocument/2006/relationships/hyperlink" Target="https://www.freepik.com/free-photo/building-construction-workers-site_19123118.htm/?utm_source=slidesgo_template&amp;utm_medium=referral-link&amp;utm_campaign=sg_resources&amp;utm_content=freepik" TargetMode="External"/><Relationship Id="rId5" Type="http://schemas.openxmlformats.org/officeDocument/2006/relationships/hyperlink" Target="https://www.freepik.com/free-photo/group-activists-holding-fists-up_5561587.htm/?utm_source=slidesgo_template&amp;utm_medium=referral-link&amp;utm_campaign=sg_resources&amp;utm_content=freepik" TargetMode="External"/><Relationship Id="rId6" Type="http://schemas.openxmlformats.org/officeDocument/2006/relationships/hyperlink" Target="https://www.freepik.com/free-photo/close-up-man-shouting-into-megaphone_18459240.htm/?utm_source=slidesgo_template&amp;utm_medium=referral-link&amp;utm_campaign=sg_resources&amp;utm_content=freepik" TargetMode="External"/><Relationship Id="rId7" Type="http://schemas.openxmlformats.org/officeDocument/2006/relationships/hyperlink" Target="https://www.freepik.com/free-photo/medium-shot-smiley-workers-posing-office_24238659.htm/?utm_source=slidesgo_template&amp;utm_medium=referral-link&amp;utm_campaign=sg_resources&amp;utm_content=freepik/?utm_source=slidesgo_template&amp;utm_medium=referral-link&amp;utm_campaign=sg_resources&amp;utm_content=freepik" TargetMode="External"/><Relationship Id="rId8" Type="http://schemas.openxmlformats.org/officeDocument/2006/relationships/hyperlink" Target="https://www.freepik.com/free-photo/office-workers-working-together-as-team_23668163.htm/?utm_source=slidesgo_template&amp;utm_medium=referral-link&amp;utm_campaign=sg_resources&amp;utm_content=freepik" TargetMode="External"/><Relationship Id="rId11" Type="http://schemas.openxmlformats.org/officeDocument/2006/relationships/hyperlink" Target="https://www.freepik.com/free-photo/people-working-as-team-company_19534484.htm/?utm_source=slidesgo_template&amp;utm_medium=referral-link&amp;utm_campaign=sg_resources&amp;utm_content=freepik" TargetMode="External"/><Relationship Id="rId10" Type="http://schemas.openxmlformats.org/officeDocument/2006/relationships/hyperlink" Target="https://www.freepik.com/free-photo/woman-with-curly-hair-protesting-low-view_8684249.htm/?utm_source=slidesgo_template&amp;utm_medium=referral-link&amp;utm_campaign=sg_resources&amp;utm_content=freepik" TargetMode="External"/><Relationship Id="rId13" Type="http://schemas.openxmlformats.org/officeDocument/2006/relationships/hyperlink" Target="https://www.freepik.com/free-photo/smiling-delivery-man-running-pavement-with-parcel_2657282.htm/?utm_source=slidesgo_template&amp;utm_medium=referral-link&amp;utm_campaign=sg_resources&amp;utm_content=freepik" TargetMode="External"/><Relationship Id="rId12" Type="http://schemas.openxmlformats.org/officeDocument/2006/relationships/hyperlink" Target="https://www.freepik.com/free-photo/woman-driving-warehouse-loading-machine_13450120.htm/?utm_source=slidesgo_template&amp;utm_medium=referral-link&amp;utm_campaign=sg_resources&amp;utm_content=freepik" TargetMode="External"/><Relationship Id="rId15" Type="http://schemas.openxmlformats.org/officeDocument/2006/relationships/hyperlink" Target="https://www.freepik.com/free-photo/close-up-woman-holding-megaphone_18459285.htm/?utm_source=slidesgo_template&amp;utm_medium=referral-link&amp;utm_campaign=sg_resources&amp;utm_content=freepik" TargetMode="External"/><Relationship Id="rId14" Type="http://schemas.openxmlformats.org/officeDocument/2006/relationships/hyperlink" Target="https://www.freepik.com/free-photo/serious-man-with-megaphone-ready-demonstration_5561555.htm/?utm_source=slidesgo_template&amp;utm_medium=referral-link&amp;utm_campaign=sg_resources&amp;utm_content=freepik/?utm_source=slidesgo_template&amp;utm_medium=referral-link&amp;utm_campaign=sg_resources&amp;utm_content=freepik" TargetMode="External"/><Relationship Id="rId17" Type="http://schemas.openxmlformats.org/officeDocument/2006/relationships/hyperlink" Target="https://www.freepik.com/free-photo/woman-protesting-talking-megaphone_8684242.htm/?utm_source=slidesgo_template&amp;utm_medium=referral-link&amp;utm_campaign=sg_resources&amp;utm_content=freepik/?utm_source=slidesgo_template&amp;utm_medium=referral-link&amp;utm_campaign=sg_resources&amp;utm_content=freepik" TargetMode="External"/><Relationship Id="rId16" Type="http://schemas.openxmlformats.org/officeDocument/2006/relationships/hyperlink" Target="https://www.freepik.com/free-photo/woman-screaming-megaphone-side-view_8684253.htm/?utm_source=slidesgo_template&amp;utm_medium=referral-link&amp;utm_campaign=sg_resources&amp;utm_content=freepik" TargetMode="External"/><Relationship Id="rId19" Type="http://schemas.openxmlformats.org/officeDocument/2006/relationships/hyperlink" Target="https://www.freepik.com/free-photo/young-woman-working-warehouse_19185009.htm/?utm_source=slidesgo_template&amp;utm_medium=referral-link&amp;utm_campaign=sg_resources&amp;utm_content=freepik" TargetMode="External"/><Relationship Id="rId18" Type="http://schemas.openxmlformats.org/officeDocument/2006/relationships/hyperlink" Target="https://www.freepik.com/free-photo/man-screaming-black-lives-matter-concept-close-up_8684271.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8.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0.xml"/><Relationship Id="rId3" Type="http://schemas.openxmlformats.org/officeDocument/2006/relationships/hyperlink" Target="https://fonts.google.com/specimen/Federo" TargetMode="External"/><Relationship Id="rId4" Type="http://schemas.openxmlformats.org/officeDocument/2006/relationships/hyperlink" Target="https://fonts.google.com/specimen/Poppins"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7.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11.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5.gif"/><Relationship Id="rId14" Type="http://schemas.openxmlformats.org/officeDocument/2006/relationships/image" Target="../media/image9.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8.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8.xml"/><Relationship Id="rId3" Type="http://schemas.openxmlformats.org/officeDocument/2006/relationships/hyperlink" Target="https://chrome.google.com/webstore/detail/flaticon-for-gsuit-gslide/haekgjfnhhdkgfgmldhfokhmfkgmciba"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2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79" name="Shape 279"/>
        <p:cNvGrpSpPr/>
        <p:nvPr/>
      </p:nvGrpSpPr>
      <p:grpSpPr>
        <a:xfrm>
          <a:off x="0" y="0"/>
          <a:ext cx="0" cy="0"/>
          <a:chOff x="0" y="0"/>
          <a:chExt cx="0" cy="0"/>
        </a:xfrm>
      </p:grpSpPr>
      <p:sp>
        <p:nvSpPr>
          <p:cNvPr id="280" name="Google Shape;280;p41"/>
          <p:cNvSpPr txBox="1"/>
          <p:nvPr>
            <p:ph type="ctrTitle"/>
          </p:nvPr>
        </p:nvSpPr>
        <p:spPr>
          <a:xfrm>
            <a:off x="637025" y="2114550"/>
            <a:ext cx="5001900" cy="170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DIA DO TRABALHADOR</a:t>
            </a:r>
            <a:endParaRPr/>
          </a:p>
        </p:txBody>
      </p:sp>
      <p:sp>
        <p:nvSpPr>
          <p:cNvPr id="281" name="Google Shape;281;p41"/>
          <p:cNvSpPr txBox="1"/>
          <p:nvPr>
            <p:ph idx="1" type="subTitle"/>
          </p:nvPr>
        </p:nvSpPr>
        <p:spPr>
          <a:xfrm>
            <a:off x="637025" y="3786625"/>
            <a:ext cx="5001900" cy="40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Aqui começa sua apresentação</a:t>
            </a:r>
            <a:endParaRPr/>
          </a:p>
        </p:txBody>
      </p:sp>
      <p:sp>
        <p:nvSpPr>
          <p:cNvPr id="282" name="Google Shape;282;p41"/>
          <p:cNvSpPr/>
          <p:nvPr/>
        </p:nvSpPr>
        <p:spPr>
          <a:xfrm rot="2700000">
            <a:off x="2609342" y="1744614"/>
            <a:ext cx="1057266" cy="1057266"/>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1"/>
          <p:cNvSpPr/>
          <p:nvPr/>
        </p:nvSpPr>
        <p:spPr>
          <a:xfrm rot="-8975628">
            <a:off x="5925771" y="3646505"/>
            <a:ext cx="1057442" cy="1057442"/>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4" name="Google Shape;284;p41"/>
          <p:cNvPicPr preferRelativeResize="0"/>
          <p:nvPr/>
        </p:nvPicPr>
        <p:blipFill rotWithShape="1">
          <a:blip r:embed="rId3">
            <a:alphaModFix/>
          </a:blip>
          <a:srcRect b="0" l="16647" r="16654" t="0"/>
          <a:stretch/>
        </p:blipFill>
        <p:spPr>
          <a:xfrm flipH="1">
            <a:off x="5600750" y="664000"/>
            <a:ext cx="3565200" cy="3565200"/>
          </a:xfrm>
          <a:prstGeom prst="flowChartDelay">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2"/>
          <p:cNvSpPr txBox="1"/>
          <p:nvPr>
            <p:ph idx="1" type="body"/>
          </p:nvPr>
        </p:nvSpPr>
        <p:spPr>
          <a:xfrm>
            <a:off x="627900" y="1221027"/>
            <a:ext cx="7888200" cy="345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Isto é o que você vai encontrar neste modelo do </a:t>
            </a:r>
            <a:r>
              <a:rPr b="1" lang="en">
                <a:uFill>
                  <a:noFill/>
                </a:uFill>
                <a:hlinkClick r:id="rId3"/>
              </a:rPr>
              <a:t>Slidesgo</a:t>
            </a:r>
            <a:r>
              <a:rPr lang="en"/>
              <a:t>: </a:t>
            </a:r>
            <a:endParaRPr/>
          </a:p>
          <a:p>
            <a:pPr indent="-298450" lvl="0" marL="457200" rtl="0" algn="l">
              <a:spcBef>
                <a:spcPts val="0"/>
              </a:spcBef>
              <a:spcAft>
                <a:spcPts val="0"/>
              </a:spcAft>
              <a:buSzPts val="1100"/>
              <a:buAutoNum type="arabicPeriod"/>
            </a:pPr>
            <a:r>
              <a:rPr lang="en"/>
              <a:t>Uma estrutura de slides baseada em uma </a:t>
            </a:r>
            <a:r>
              <a:rPr lang="en"/>
              <a:t>apresentação</a:t>
            </a:r>
            <a:r>
              <a:rPr lang="en"/>
              <a:t> multiuso, que você pode adaptar facilmente às suas necessidades. Para mais informações sobre como editar este modelo, visite </a:t>
            </a:r>
            <a:r>
              <a:rPr b="1" lang="en">
                <a:uFill>
                  <a:noFill/>
                </a:uFill>
                <a:hlinkClick r:id="rId4"/>
              </a:rPr>
              <a:t>Slidesgo School</a:t>
            </a:r>
            <a:r>
              <a:rPr lang="en"/>
              <a:t> ou leia nossas </a:t>
            </a:r>
            <a:r>
              <a:rPr b="1" lang="en">
                <a:uFill>
                  <a:noFill/>
                </a:uFill>
                <a:hlinkClick r:id="rId5"/>
              </a:rPr>
              <a:t>FAQs</a:t>
            </a:r>
            <a:r>
              <a:rPr lang="en"/>
              <a:t>.</a:t>
            </a:r>
            <a:endParaRPr/>
          </a:p>
          <a:p>
            <a:pPr indent="-298450" lvl="0" marL="457200" rtl="0" algn="l">
              <a:spcBef>
                <a:spcPts val="0"/>
              </a:spcBef>
              <a:spcAft>
                <a:spcPts val="0"/>
              </a:spcAft>
              <a:buSzPts val="1100"/>
              <a:buAutoNum type="arabicPeriod"/>
            </a:pPr>
            <a:r>
              <a:rPr lang="en"/>
              <a:t>Para visualizar este modelo no PowerPoint com as fontes corretas, </a:t>
            </a:r>
            <a:r>
              <a:rPr lang="en">
                <a:uFill>
                  <a:noFill/>
                </a:uFill>
                <a:hlinkClick/>
              </a:rPr>
              <a:t>baixe e instale</a:t>
            </a:r>
            <a:r>
              <a:rPr lang="en"/>
              <a:t> em seu computador as</a:t>
            </a:r>
            <a:r>
              <a:rPr b="1" lang="en"/>
              <a:t> </a:t>
            </a:r>
            <a:r>
              <a:rPr b="1" lang="en">
                <a:solidFill>
                  <a:schemeClr val="hlink"/>
                </a:solidFill>
                <a:uFill>
                  <a:noFill/>
                </a:uFill>
                <a:hlinkClick action="ppaction://hlinksldjump" r:id="rId6"/>
              </a:rPr>
              <a:t>fontes que usamos</a:t>
            </a:r>
            <a:r>
              <a:rPr lang="en"/>
              <a:t>. Você pode aprender como baixar e instalar as fontes </a:t>
            </a:r>
            <a:r>
              <a:rPr b="1" lang="en">
                <a:uFill>
                  <a:noFill/>
                </a:uFill>
                <a:hlinkClick r:id="rId7"/>
              </a:rPr>
              <a:t>aqui</a:t>
            </a:r>
            <a:r>
              <a:rPr lang="en"/>
              <a:t>.</a:t>
            </a:r>
            <a:endParaRPr/>
          </a:p>
          <a:p>
            <a:pPr indent="-298450" lvl="0" marL="457200" rtl="0" algn="l">
              <a:spcBef>
                <a:spcPts val="0"/>
              </a:spcBef>
              <a:spcAft>
                <a:spcPts val="0"/>
              </a:spcAft>
              <a:buSzPts val="1100"/>
              <a:buAutoNum type="arabicPeriod"/>
            </a:pPr>
            <a:r>
              <a:rPr lang="en"/>
              <a:t>Um </a:t>
            </a:r>
            <a:r>
              <a:rPr b="1" lang="en">
                <a:solidFill>
                  <a:schemeClr val="hlink"/>
                </a:solidFill>
                <a:uFill>
                  <a:noFill/>
                </a:uFill>
                <a:hlinkClick action="ppaction://hlinksldjump" r:id="rId8"/>
              </a:rPr>
              <a:t>slide de recursos alternativos</a:t>
            </a:r>
            <a:r>
              <a:rPr lang="en"/>
              <a:t> com recursos gráficos que combinam com o estilo do modelo.</a:t>
            </a:r>
            <a:endParaRPr/>
          </a:p>
          <a:p>
            <a:pPr indent="-298450" lvl="0" marL="457200" rtl="0" algn="l">
              <a:spcBef>
                <a:spcPts val="0"/>
              </a:spcBef>
              <a:spcAft>
                <a:spcPts val="0"/>
              </a:spcAft>
              <a:buSzPts val="1100"/>
              <a:buAutoNum type="arabicPeriod"/>
            </a:pPr>
            <a:r>
              <a:rPr lang="en"/>
              <a:t>Um </a:t>
            </a:r>
            <a:r>
              <a:rPr b="1" lang="en">
                <a:solidFill>
                  <a:schemeClr val="hlink"/>
                </a:solidFill>
                <a:uFill>
                  <a:noFill/>
                </a:uFill>
                <a:hlinkClick action="ppaction://hlinksldjump" r:id="rId9"/>
              </a:rPr>
              <a:t>slide de agradecimento</a:t>
            </a:r>
            <a:r>
              <a:rPr lang="en"/>
              <a:t>, o qual você deve manter para dar os créditos pelo nosso design.</a:t>
            </a:r>
            <a:endParaRPr/>
          </a:p>
          <a:p>
            <a:pPr indent="-298450" lvl="0" marL="457200" rtl="0" algn="l">
              <a:spcBef>
                <a:spcPts val="0"/>
              </a:spcBef>
              <a:spcAft>
                <a:spcPts val="0"/>
              </a:spcAft>
              <a:buSzPts val="1100"/>
              <a:buAutoNum type="arabicPeriod"/>
            </a:pPr>
            <a:r>
              <a:rPr lang="en"/>
              <a:t>Um </a:t>
            </a:r>
            <a:r>
              <a:rPr b="1" lang="en">
                <a:solidFill>
                  <a:schemeClr val="hlink"/>
                </a:solidFill>
                <a:uFill>
                  <a:noFill/>
                </a:uFill>
                <a:hlinkClick action="ppaction://hlinksldjump" r:id="rId10"/>
              </a:rPr>
              <a:t>slide de recursos</a:t>
            </a:r>
            <a:r>
              <a:rPr lang="en"/>
              <a:t>, no qual você pode encontrar links para todos os elementos usados no modelo.</a:t>
            </a:r>
            <a:endParaRPr/>
          </a:p>
          <a:p>
            <a:pPr indent="-298450" lvl="0" marL="457200" rtl="0" algn="l">
              <a:spcBef>
                <a:spcPts val="0"/>
              </a:spcBef>
              <a:spcAft>
                <a:spcPts val="0"/>
              </a:spcAft>
              <a:buSzPts val="1100"/>
              <a:buAutoNum type="arabicPeriod"/>
            </a:pPr>
            <a:r>
              <a:rPr b="1" lang="en">
                <a:solidFill>
                  <a:schemeClr val="hlink"/>
                </a:solidFill>
                <a:uFill>
                  <a:noFill/>
                </a:uFill>
                <a:hlinkClick action="ppaction://hlinksldjump" r:id="rId11"/>
              </a:rPr>
              <a:t>Instruções de uso</a:t>
            </a:r>
            <a:r>
              <a:rPr lang="en"/>
              <a:t>.</a:t>
            </a:r>
            <a:endParaRPr/>
          </a:p>
          <a:p>
            <a:pPr indent="-298450" lvl="0" marL="457200" rtl="0" algn="l">
              <a:spcBef>
                <a:spcPts val="0"/>
              </a:spcBef>
              <a:spcAft>
                <a:spcPts val="0"/>
              </a:spcAft>
              <a:buSzPts val="1100"/>
              <a:buAutoNum type="arabicPeriod"/>
            </a:pPr>
            <a:r>
              <a:rPr lang="en"/>
              <a:t>Slides finais com:</a:t>
            </a:r>
            <a:endParaRPr/>
          </a:p>
          <a:p>
            <a:pPr indent="-298450" lvl="0" marL="914400" rtl="0" algn="l">
              <a:spcBef>
                <a:spcPts val="0"/>
              </a:spcBef>
              <a:spcAft>
                <a:spcPts val="0"/>
              </a:spcAft>
              <a:buSzPts val="1100"/>
              <a:buChar char="●"/>
            </a:pPr>
            <a:r>
              <a:rPr lang="en"/>
              <a:t>As</a:t>
            </a:r>
            <a:r>
              <a:rPr b="1" lang="en">
                <a:solidFill>
                  <a:schemeClr val="hlink"/>
                </a:solidFill>
                <a:uFill>
                  <a:noFill/>
                </a:uFill>
                <a:hlinkClick action="ppaction://hlinksldjump" r:id="rId12"/>
              </a:rPr>
              <a:t> fontes e cores</a:t>
            </a:r>
            <a:r>
              <a:rPr lang="en"/>
              <a:t> usadas neste modelo.</a:t>
            </a:r>
            <a:endParaRPr/>
          </a:p>
          <a:p>
            <a:pPr indent="-298450" lvl="0" marL="914400" rtl="0" algn="l">
              <a:spcBef>
                <a:spcPts val="0"/>
              </a:spcBef>
              <a:spcAft>
                <a:spcPts val="0"/>
              </a:spcAft>
              <a:buSzPts val="1100"/>
              <a:buChar char="●"/>
            </a:pPr>
            <a:r>
              <a:rPr lang="en"/>
              <a:t>Uma </a:t>
            </a:r>
            <a:r>
              <a:rPr b="1" lang="en">
                <a:solidFill>
                  <a:schemeClr val="hlink"/>
                </a:solidFill>
                <a:uFill>
                  <a:noFill/>
                </a:uFill>
                <a:hlinkClick action="ppaction://hlinksldjump" r:id="rId13"/>
              </a:rPr>
              <a:t>seleção de ilustrações</a:t>
            </a:r>
            <a:r>
              <a:rPr b="1" lang="en"/>
              <a:t>.</a:t>
            </a:r>
            <a:r>
              <a:rPr lang="en"/>
              <a:t> Você também pode personalizá-las e animá-las como desejar através do editor online. Visite</a:t>
            </a:r>
            <a:r>
              <a:rPr b="1" lang="en"/>
              <a:t> </a:t>
            </a:r>
            <a:r>
              <a:rPr b="1" lang="en">
                <a:uFill>
                  <a:noFill/>
                </a:uFill>
                <a:hlinkClick r:id="rId14"/>
              </a:rPr>
              <a:t>Storyset</a:t>
            </a:r>
            <a:r>
              <a:rPr lang="en"/>
              <a:t> para mais informações. </a:t>
            </a:r>
            <a:endParaRPr/>
          </a:p>
          <a:p>
            <a:pPr indent="-298450" lvl="0" marL="914400" rtl="0" algn="l">
              <a:spcBef>
                <a:spcPts val="0"/>
              </a:spcBef>
              <a:spcAft>
                <a:spcPts val="0"/>
              </a:spcAft>
              <a:buSzPts val="1100"/>
              <a:buChar char="●"/>
            </a:pPr>
            <a:r>
              <a:rPr lang="en"/>
              <a:t>Mais </a:t>
            </a:r>
            <a:r>
              <a:rPr b="1" lang="en">
                <a:solidFill>
                  <a:schemeClr val="hlink"/>
                </a:solidFill>
                <a:uFill>
                  <a:noFill/>
                </a:uFill>
                <a:hlinkClick action="ppaction://hlinksldjump" r:id="rId15"/>
              </a:rPr>
              <a:t>recursos infográficos</a:t>
            </a:r>
            <a:r>
              <a:rPr lang="en"/>
              <a:t>, cujo o tamanho e cor podem ser editados. </a:t>
            </a:r>
            <a:endParaRPr/>
          </a:p>
          <a:p>
            <a:pPr indent="-298450" lvl="0" marL="914400" rtl="0" algn="l">
              <a:spcBef>
                <a:spcPts val="0"/>
              </a:spcBef>
              <a:spcAft>
                <a:spcPts val="0"/>
              </a:spcAft>
              <a:buSzPts val="1100"/>
              <a:buChar char="●"/>
            </a:pPr>
            <a:r>
              <a:rPr lang="en"/>
              <a:t>Conjuntos de </a:t>
            </a:r>
            <a:r>
              <a:rPr b="1" lang="en"/>
              <a:t>í</a:t>
            </a:r>
            <a:r>
              <a:rPr b="1" lang="en">
                <a:solidFill>
                  <a:schemeClr val="hlink"/>
                </a:solidFill>
                <a:uFill>
                  <a:noFill/>
                </a:uFill>
                <a:hlinkClick action="ppaction://hlinksldjump" r:id="rId16"/>
              </a:rPr>
              <a:t>cones customizáveis</a:t>
            </a:r>
            <a:r>
              <a:rPr lang="en"/>
              <a:t> dos seguintes temas: geral, negócios, avatares, processos criativos, educação, ajuda e suporte, medicina, natureza, artes, SEO e marketing, e trabalho em equipe.</a:t>
            </a:r>
            <a:endParaRPr/>
          </a:p>
          <a:p>
            <a:pPr indent="0" lvl="0" marL="0" rtl="0" algn="l">
              <a:spcBef>
                <a:spcPts val="1000"/>
              </a:spcBef>
              <a:spcAft>
                <a:spcPts val="0"/>
              </a:spcAft>
              <a:buNone/>
            </a:pPr>
            <a:r>
              <a:rPr lang="en"/>
              <a:t>Você pode deletar este slide quando terminar de editar o modelo.</a:t>
            </a:r>
            <a:endParaRPr/>
          </a:p>
        </p:txBody>
      </p:sp>
      <p:sp>
        <p:nvSpPr>
          <p:cNvPr id="290" name="Google Shape;290;p42"/>
          <p:cNvSpPr txBox="1"/>
          <p:nvPr>
            <p:ph type="title"/>
          </p:nvPr>
        </p:nvSpPr>
        <p:spPr>
          <a:xfrm>
            <a:off x="571500" y="368825"/>
            <a:ext cx="8001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CONTEÚDO DESTE MODELO</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 name="Shape 294"/>
        <p:cNvGrpSpPr/>
        <p:nvPr/>
      </p:nvGrpSpPr>
      <p:grpSpPr>
        <a:xfrm>
          <a:off x="0" y="0"/>
          <a:ext cx="0" cy="0"/>
          <a:chOff x="0" y="0"/>
          <a:chExt cx="0" cy="0"/>
        </a:xfrm>
      </p:grpSpPr>
      <p:sp>
        <p:nvSpPr>
          <p:cNvPr id="295" name="Google Shape;295;p43"/>
          <p:cNvSpPr txBox="1"/>
          <p:nvPr>
            <p:ph type="title"/>
          </p:nvPr>
        </p:nvSpPr>
        <p:spPr>
          <a:xfrm>
            <a:off x="1650750" y="731900"/>
            <a:ext cx="5842500" cy="196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UAU!</a:t>
            </a:r>
            <a:endParaRPr/>
          </a:p>
        </p:txBody>
      </p:sp>
      <p:sp>
        <p:nvSpPr>
          <p:cNvPr id="296" name="Google Shape;296;p43"/>
          <p:cNvSpPr txBox="1"/>
          <p:nvPr>
            <p:ph idx="1" type="subTitle"/>
          </p:nvPr>
        </p:nvSpPr>
        <p:spPr>
          <a:xfrm>
            <a:off x="1650780" y="2696300"/>
            <a:ext cx="5842500" cy="80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Esta é a parte da apresentação em que você pode se apresentar, escrever seu e-mail, telefone...</a:t>
            </a:r>
            <a:endParaRPr/>
          </a:p>
        </p:txBody>
      </p:sp>
      <p:sp>
        <p:nvSpPr>
          <p:cNvPr id="297" name="Google Shape;297;p43"/>
          <p:cNvSpPr/>
          <p:nvPr/>
        </p:nvSpPr>
        <p:spPr>
          <a:xfrm flipH="1" rot="-7410584">
            <a:off x="1056648" y="1670112"/>
            <a:ext cx="1057458" cy="1057458"/>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43"/>
          <p:cNvSpPr/>
          <p:nvPr/>
        </p:nvSpPr>
        <p:spPr>
          <a:xfrm flipH="1" rot="2363609">
            <a:off x="6649673" y="212715"/>
            <a:ext cx="1057446" cy="1057446"/>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 name="Shape 302"/>
        <p:cNvGrpSpPr/>
        <p:nvPr/>
      </p:nvGrpSpPr>
      <p:grpSpPr>
        <a:xfrm>
          <a:off x="0" y="0"/>
          <a:ext cx="0" cy="0"/>
          <a:chOff x="0" y="0"/>
          <a:chExt cx="0" cy="0"/>
        </a:xfrm>
      </p:grpSpPr>
      <p:sp>
        <p:nvSpPr>
          <p:cNvPr id="303" name="Google Shape;303;p44"/>
          <p:cNvSpPr/>
          <p:nvPr/>
        </p:nvSpPr>
        <p:spPr>
          <a:xfrm>
            <a:off x="4635775" y="2371200"/>
            <a:ext cx="615600" cy="61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4"/>
          <p:cNvSpPr/>
          <p:nvPr/>
        </p:nvSpPr>
        <p:spPr>
          <a:xfrm>
            <a:off x="4635775" y="3418950"/>
            <a:ext cx="615600" cy="61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4"/>
          <p:cNvSpPr/>
          <p:nvPr/>
        </p:nvSpPr>
        <p:spPr>
          <a:xfrm>
            <a:off x="4635775" y="1294875"/>
            <a:ext cx="615600" cy="61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4"/>
          <p:cNvSpPr/>
          <p:nvPr/>
        </p:nvSpPr>
        <p:spPr>
          <a:xfrm>
            <a:off x="676324" y="2371200"/>
            <a:ext cx="615600" cy="61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4"/>
          <p:cNvSpPr/>
          <p:nvPr/>
        </p:nvSpPr>
        <p:spPr>
          <a:xfrm>
            <a:off x="676324" y="3418950"/>
            <a:ext cx="615600" cy="61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44"/>
          <p:cNvSpPr/>
          <p:nvPr/>
        </p:nvSpPr>
        <p:spPr>
          <a:xfrm>
            <a:off x="676324" y="1294875"/>
            <a:ext cx="615600" cy="61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4"/>
          <p:cNvSpPr txBox="1"/>
          <p:nvPr>
            <p:ph idx="7" type="ctrTitle"/>
          </p:nvPr>
        </p:nvSpPr>
        <p:spPr>
          <a:xfrm>
            <a:off x="1408625" y="3470884"/>
            <a:ext cx="3077700" cy="33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QUANDO?</a:t>
            </a:r>
            <a:endParaRPr/>
          </a:p>
        </p:txBody>
      </p:sp>
      <p:sp>
        <p:nvSpPr>
          <p:cNvPr id="310" name="Google Shape;310;p44"/>
          <p:cNvSpPr txBox="1"/>
          <p:nvPr>
            <p:ph type="title"/>
          </p:nvPr>
        </p:nvSpPr>
        <p:spPr>
          <a:xfrm>
            <a:off x="627574" y="3557550"/>
            <a:ext cx="713100" cy="33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03</a:t>
            </a:r>
            <a:endParaRPr>
              <a:solidFill>
                <a:schemeClr val="lt1"/>
              </a:solidFill>
            </a:endParaRPr>
          </a:p>
        </p:txBody>
      </p:sp>
      <p:sp>
        <p:nvSpPr>
          <p:cNvPr id="311" name="Google Shape;311;p44"/>
          <p:cNvSpPr txBox="1"/>
          <p:nvPr>
            <p:ph idx="2" type="title"/>
          </p:nvPr>
        </p:nvSpPr>
        <p:spPr>
          <a:xfrm>
            <a:off x="4587025" y="3557550"/>
            <a:ext cx="713100" cy="33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06</a:t>
            </a:r>
            <a:endParaRPr>
              <a:solidFill>
                <a:schemeClr val="lt1"/>
              </a:solidFill>
            </a:endParaRPr>
          </a:p>
        </p:txBody>
      </p:sp>
      <p:sp>
        <p:nvSpPr>
          <p:cNvPr id="312" name="Google Shape;312;p44"/>
          <p:cNvSpPr txBox="1"/>
          <p:nvPr>
            <p:ph idx="3" type="title"/>
          </p:nvPr>
        </p:nvSpPr>
        <p:spPr>
          <a:xfrm>
            <a:off x="627574" y="2509800"/>
            <a:ext cx="713100" cy="33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02</a:t>
            </a:r>
            <a:endParaRPr>
              <a:solidFill>
                <a:schemeClr val="lt1"/>
              </a:solidFill>
            </a:endParaRPr>
          </a:p>
        </p:txBody>
      </p:sp>
      <p:sp>
        <p:nvSpPr>
          <p:cNvPr id="313" name="Google Shape;313;p44"/>
          <p:cNvSpPr txBox="1"/>
          <p:nvPr>
            <p:ph idx="4" type="title"/>
          </p:nvPr>
        </p:nvSpPr>
        <p:spPr>
          <a:xfrm>
            <a:off x="4587025" y="2509800"/>
            <a:ext cx="713100" cy="33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05</a:t>
            </a:r>
            <a:endParaRPr>
              <a:solidFill>
                <a:schemeClr val="lt1"/>
              </a:solidFill>
            </a:endParaRPr>
          </a:p>
        </p:txBody>
      </p:sp>
      <p:sp>
        <p:nvSpPr>
          <p:cNvPr id="314" name="Google Shape;314;p44"/>
          <p:cNvSpPr txBox="1"/>
          <p:nvPr>
            <p:ph idx="5" type="title"/>
          </p:nvPr>
        </p:nvSpPr>
        <p:spPr>
          <a:xfrm>
            <a:off x="627574" y="1433475"/>
            <a:ext cx="713100" cy="33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01</a:t>
            </a:r>
            <a:endParaRPr>
              <a:solidFill>
                <a:schemeClr val="lt1"/>
              </a:solidFill>
            </a:endParaRPr>
          </a:p>
        </p:txBody>
      </p:sp>
      <p:sp>
        <p:nvSpPr>
          <p:cNvPr id="315" name="Google Shape;315;p44"/>
          <p:cNvSpPr txBox="1"/>
          <p:nvPr>
            <p:ph idx="6" type="title"/>
          </p:nvPr>
        </p:nvSpPr>
        <p:spPr>
          <a:xfrm>
            <a:off x="4587025" y="1433475"/>
            <a:ext cx="713100" cy="33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04</a:t>
            </a:r>
            <a:endParaRPr>
              <a:solidFill>
                <a:schemeClr val="lt1"/>
              </a:solidFill>
            </a:endParaRPr>
          </a:p>
        </p:txBody>
      </p:sp>
      <p:sp>
        <p:nvSpPr>
          <p:cNvPr id="316" name="Google Shape;316;p44"/>
          <p:cNvSpPr txBox="1"/>
          <p:nvPr>
            <p:ph idx="1" type="subTitle"/>
          </p:nvPr>
        </p:nvSpPr>
        <p:spPr>
          <a:xfrm>
            <a:off x="1408650" y="3848100"/>
            <a:ext cx="3077700" cy="5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Você pode descrever o tópico da seção aqui</a:t>
            </a:r>
            <a:endParaRPr/>
          </a:p>
        </p:txBody>
      </p:sp>
      <p:sp>
        <p:nvSpPr>
          <p:cNvPr id="317" name="Google Shape;317;p44"/>
          <p:cNvSpPr txBox="1"/>
          <p:nvPr>
            <p:ph idx="8" type="ctrTitle"/>
          </p:nvPr>
        </p:nvSpPr>
        <p:spPr>
          <a:xfrm>
            <a:off x="5368088" y="3470884"/>
            <a:ext cx="3081600" cy="33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AÇÕES </a:t>
            </a:r>
            <a:endParaRPr/>
          </a:p>
        </p:txBody>
      </p:sp>
      <p:sp>
        <p:nvSpPr>
          <p:cNvPr id="318" name="Google Shape;318;p44"/>
          <p:cNvSpPr txBox="1"/>
          <p:nvPr>
            <p:ph idx="9" type="subTitle"/>
          </p:nvPr>
        </p:nvSpPr>
        <p:spPr>
          <a:xfrm>
            <a:off x="5368079" y="3848100"/>
            <a:ext cx="3081600" cy="5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Você pode descrever o tópico da seção aqui</a:t>
            </a:r>
            <a:endParaRPr/>
          </a:p>
        </p:txBody>
      </p:sp>
      <p:sp>
        <p:nvSpPr>
          <p:cNvPr id="319" name="Google Shape;319;p44"/>
          <p:cNvSpPr txBox="1"/>
          <p:nvPr>
            <p:ph idx="13" type="ctrTitle"/>
          </p:nvPr>
        </p:nvSpPr>
        <p:spPr>
          <a:xfrm>
            <a:off x="1408625" y="2409242"/>
            <a:ext cx="3077700" cy="33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IMPORTÂNCIA</a:t>
            </a:r>
            <a:endParaRPr/>
          </a:p>
        </p:txBody>
      </p:sp>
      <p:sp>
        <p:nvSpPr>
          <p:cNvPr id="320" name="Google Shape;320;p44"/>
          <p:cNvSpPr txBox="1"/>
          <p:nvPr>
            <p:ph idx="14" type="subTitle"/>
          </p:nvPr>
        </p:nvSpPr>
        <p:spPr>
          <a:xfrm>
            <a:off x="1408650" y="2786525"/>
            <a:ext cx="3077700" cy="5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Você pode descrever o tópico da seção aqui</a:t>
            </a:r>
            <a:endParaRPr/>
          </a:p>
        </p:txBody>
      </p:sp>
      <p:sp>
        <p:nvSpPr>
          <p:cNvPr id="321" name="Google Shape;321;p44"/>
          <p:cNvSpPr txBox="1"/>
          <p:nvPr>
            <p:ph idx="15" type="ctrTitle"/>
          </p:nvPr>
        </p:nvSpPr>
        <p:spPr>
          <a:xfrm>
            <a:off x="5368088" y="2409242"/>
            <a:ext cx="3081600" cy="33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HISTÓRIA</a:t>
            </a:r>
            <a:endParaRPr/>
          </a:p>
        </p:txBody>
      </p:sp>
      <p:sp>
        <p:nvSpPr>
          <p:cNvPr id="322" name="Google Shape;322;p44"/>
          <p:cNvSpPr txBox="1"/>
          <p:nvPr>
            <p:ph idx="16" type="subTitle"/>
          </p:nvPr>
        </p:nvSpPr>
        <p:spPr>
          <a:xfrm>
            <a:off x="5368079" y="2786525"/>
            <a:ext cx="3081600" cy="5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Você pode descrever o tópico da seção aqui</a:t>
            </a:r>
            <a:endParaRPr/>
          </a:p>
        </p:txBody>
      </p:sp>
      <p:sp>
        <p:nvSpPr>
          <p:cNvPr id="323" name="Google Shape;323;p44"/>
          <p:cNvSpPr txBox="1"/>
          <p:nvPr>
            <p:ph idx="17" type="ctrTitle"/>
          </p:nvPr>
        </p:nvSpPr>
        <p:spPr>
          <a:xfrm>
            <a:off x="1408625" y="1347600"/>
            <a:ext cx="3077700" cy="33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ONDE?</a:t>
            </a:r>
            <a:endParaRPr/>
          </a:p>
        </p:txBody>
      </p:sp>
      <p:sp>
        <p:nvSpPr>
          <p:cNvPr id="324" name="Google Shape;324;p44"/>
          <p:cNvSpPr txBox="1"/>
          <p:nvPr>
            <p:ph idx="18" type="subTitle"/>
          </p:nvPr>
        </p:nvSpPr>
        <p:spPr>
          <a:xfrm>
            <a:off x="1408650" y="1724825"/>
            <a:ext cx="3077700" cy="5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Você pode descrever o tópico da seção aqui</a:t>
            </a:r>
            <a:endParaRPr/>
          </a:p>
        </p:txBody>
      </p:sp>
      <p:sp>
        <p:nvSpPr>
          <p:cNvPr id="325" name="Google Shape;325;p44"/>
          <p:cNvSpPr txBox="1"/>
          <p:nvPr>
            <p:ph idx="19" type="ctrTitle"/>
          </p:nvPr>
        </p:nvSpPr>
        <p:spPr>
          <a:xfrm>
            <a:off x="5368088" y="1347600"/>
            <a:ext cx="3081600" cy="33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COMEMORAÇÃO</a:t>
            </a:r>
            <a:endParaRPr/>
          </a:p>
        </p:txBody>
      </p:sp>
      <p:sp>
        <p:nvSpPr>
          <p:cNvPr id="326" name="Google Shape;326;p44"/>
          <p:cNvSpPr txBox="1"/>
          <p:nvPr>
            <p:ph idx="20" type="subTitle"/>
          </p:nvPr>
        </p:nvSpPr>
        <p:spPr>
          <a:xfrm>
            <a:off x="5368079" y="1724825"/>
            <a:ext cx="3081600" cy="5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Você pode descrever o tópico da seção aqui</a:t>
            </a:r>
            <a:endParaRPr/>
          </a:p>
        </p:txBody>
      </p:sp>
      <p:sp>
        <p:nvSpPr>
          <p:cNvPr id="327" name="Google Shape;327;p44"/>
          <p:cNvSpPr txBox="1"/>
          <p:nvPr>
            <p:ph idx="21"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ÍNDICE DE CONTEÚDO</a:t>
            </a:r>
            <a:endParaRPr/>
          </a:p>
        </p:txBody>
      </p:sp>
      <p:sp>
        <p:nvSpPr>
          <p:cNvPr id="328" name="Google Shape;328;p44"/>
          <p:cNvSpPr/>
          <p:nvPr/>
        </p:nvSpPr>
        <p:spPr>
          <a:xfrm rot="2700000">
            <a:off x="5611705" y="105194"/>
            <a:ext cx="899864" cy="899864"/>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 name="Shape 332"/>
        <p:cNvGrpSpPr/>
        <p:nvPr/>
      </p:nvGrpSpPr>
      <p:grpSpPr>
        <a:xfrm>
          <a:off x="0" y="0"/>
          <a:ext cx="0" cy="0"/>
          <a:chOff x="0" y="0"/>
          <a:chExt cx="0" cy="0"/>
        </a:xfrm>
      </p:grpSpPr>
      <p:sp>
        <p:nvSpPr>
          <p:cNvPr id="333" name="Google Shape;333;p45"/>
          <p:cNvSpPr txBox="1"/>
          <p:nvPr>
            <p:ph type="title"/>
          </p:nvPr>
        </p:nvSpPr>
        <p:spPr>
          <a:xfrm>
            <a:off x="4062900" y="1824913"/>
            <a:ext cx="4368000" cy="916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INTRODUÇÃO</a:t>
            </a:r>
            <a:endParaRPr/>
          </a:p>
        </p:txBody>
      </p:sp>
      <p:sp>
        <p:nvSpPr>
          <p:cNvPr id="334" name="Google Shape;334;p45"/>
          <p:cNvSpPr txBox="1"/>
          <p:nvPr>
            <p:ph idx="1" type="subTitle"/>
          </p:nvPr>
        </p:nvSpPr>
        <p:spPr>
          <a:xfrm>
            <a:off x="4062750" y="2672550"/>
            <a:ext cx="4368000" cy="168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Aqui você pode dar uma breve descrição do assunto sobre o qual deseja falar. Por exemplo, se você quiser falar sobre Mercúrio, pode dizer que é o menor planeta de todo o Sistema Solar</a:t>
            </a:r>
            <a:endParaRPr/>
          </a:p>
        </p:txBody>
      </p:sp>
      <p:pic>
        <p:nvPicPr>
          <p:cNvPr id="335" name="Google Shape;335;p45"/>
          <p:cNvPicPr preferRelativeResize="0"/>
          <p:nvPr/>
        </p:nvPicPr>
        <p:blipFill rotWithShape="1">
          <a:blip r:embed="rId3">
            <a:alphaModFix/>
          </a:blip>
          <a:srcRect b="0" l="16626" r="16626" t="0"/>
          <a:stretch/>
        </p:blipFill>
        <p:spPr>
          <a:xfrm>
            <a:off x="-19000" y="789150"/>
            <a:ext cx="3565200" cy="3565200"/>
          </a:xfrm>
          <a:prstGeom prst="flowChartDelay">
            <a:avLst/>
          </a:prstGeom>
          <a:noFill/>
          <a:ln>
            <a:noFill/>
          </a:ln>
        </p:spPr>
      </p:pic>
      <p:sp>
        <p:nvSpPr>
          <p:cNvPr id="336" name="Google Shape;336;p45"/>
          <p:cNvSpPr/>
          <p:nvPr/>
        </p:nvSpPr>
        <p:spPr>
          <a:xfrm rot="8452381">
            <a:off x="2634035" y="3777046"/>
            <a:ext cx="1057300" cy="1057300"/>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sp>
        <p:nvSpPr>
          <p:cNvPr id="341" name="Google Shape;341;p46"/>
          <p:cNvSpPr/>
          <p:nvPr/>
        </p:nvSpPr>
        <p:spPr>
          <a:xfrm>
            <a:off x="1809600" y="1027200"/>
            <a:ext cx="1257000" cy="12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2" name="Google Shape;342;p46"/>
          <p:cNvSpPr txBox="1"/>
          <p:nvPr>
            <p:ph type="title"/>
          </p:nvPr>
        </p:nvSpPr>
        <p:spPr>
          <a:xfrm>
            <a:off x="912150" y="2608050"/>
            <a:ext cx="3051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ONDE?</a:t>
            </a:r>
            <a:endParaRPr/>
          </a:p>
        </p:txBody>
      </p:sp>
      <p:sp>
        <p:nvSpPr>
          <p:cNvPr id="343" name="Google Shape;343;p46"/>
          <p:cNvSpPr txBox="1"/>
          <p:nvPr>
            <p:ph idx="2" type="title"/>
          </p:nvPr>
        </p:nvSpPr>
        <p:spPr>
          <a:xfrm>
            <a:off x="1809600" y="1234800"/>
            <a:ext cx="1257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01</a:t>
            </a:r>
            <a:endParaRPr>
              <a:solidFill>
                <a:schemeClr val="lt1"/>
              </a:solidFill>
            </a:endParaRPr>
          </a:p>
        </p:txBody>
      </p:sp>
      <p:sp>
        <p:nvSpPr>
          <p:cNvPr id="344" name="Google Shape;344;p46"/>
          <p:cNvSpPr txBox="1"/>
          <p:nvPr>
            <p:ph idx="1" type="subTitle"/>
          </p:nvPr>
        </p:nvSpPr>
        <p:spPr>
          <a:xfrm>
            <a:off x="912150" y="3513175"/>
            <a:ext cx="3051900" cy="74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Aqui você pode inserir uma legenda sobre o tópico</a:t>
            </a:r>
            <a:endParaRPr/>
          </a:p>
        </p:txBody>
      </p:sp>
      <p:pic>
        <p:nvPicPr>
          <p:cNvPr id="345" name="Google Shape;345;p46"/>
          <p:cNvPicPr preferRelativeResize="0"/>
          <p:nvPr/>
        </p:nvPicPr>
        <p:blipFill rotWithShape="1">
          <a:blip r:embed="rId3">
            <a:alphaModFix/>
          </a:blip>
          <a:srcRect b="2072" l="5463" r="6267" t="1065"/>
          <a:stretch/>
        </p:blipFill>
        <p:spPr>
          <a:xfrm>
            <a:off x="4978550" y="986295"/>
            <a:ext cx="2907900" cy="3191400"/>
          </a:xfrm>
          <a:prstGeom prst="round2SameRect">
            <a:avLst>
              <a:gd fmla="val 48745" name="adj1"/>
              <a:gd fmla="val 0" name="adj2"/>
            </a:avLst>
          </a:prstGeom>
          <a:noFill/>
          <a:ln>
            <a:noFill/>
          </a:ln>
        </p:spPr>
      </p:pic>
      <p:sp>
        <p:nvSpPr>
          <p:cNvPr id="346" name="Google Shape;346;p46"/>
          <p:cNvSpPr/>
          <p:nvPr/>
        </p:nvSpPr>
        <p:spPr>
          <a:xfrm rot="-3733670">
            <a:off x="567019" y="2262019"/>
            <a:ext cx="1057179" cy="1057179"/>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6"/>
          <p:cNvSpPr/>
          <p:nvPr/>
        </p:nvSpPr>
        <p:spPr>
          <a:xfrm rot="2475009">
            <a:off x="7521130" y="467976"/>
            <a:ext cx="1057409" cy="1057409"/>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1" name="Shape 351"/>
        <p:cNvGrpSpPr/>
        <p:nvPr/>
      </p:nvGrpSpPr>
      <p:grpSpPr>
        <a:xfrm>
          <a:off x="0" y="0"/>
          <a:ext cx="0" cy="0"/>
          <a:chOff x="0" y="0"/>
          <a:chExt cx="0" cy="0"/>
        </a:xfrm>
      </p:grpSpPr>
      <p:sp>
        <p:nvSpPr>
          <p:cNvPr id="352" name="Google Shape;352;p47"/>
          <p:cNvSpPr txBox="1"/>
          <p:nvPr>
            <p:ph type="title"/>
          </p:nvPr>
        </p:nvSpPr>
        <p:spPr>
          <a:xfrm>
            <a:off x="455750" y="368825"/>
            <a:ext cx="8247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 DIA DO TRABALHADOR NO MUNDO</a:t>
            </a:r>
            <a:endParaRPr/>
          </a:p>
        </p:txBody>
      </p:sp>
      <p:grpSp>
        <p:nvGrpSpPr>
          <p:cNvPr id="353" name="Google Shape;353;p47"/>
          <p:cNvGrpSpPr/>
          <p:nvPr/>
        </p:nvGrpSpPr>
        <p:grpSpPr>
          <a:xfrm>
            <a:off x="3373085" y="1883719"/>
            <a:ext cx="5057776" cy="2499668"/>
            <a:chOff x="793334" y="1192826"/>
            <a:chExt cx="2665073" cy="1317140"/>
          </a:xfrm>
        </p:grpSpPr>
        <p:sp>
          <p:nvSpPr>
            <p:cNvPr id="354" name="Google Shape;354;p47"/>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7"/>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7"/>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7"/>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7"/>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7"/>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7"/>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7"/>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7"/>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7"/>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7"/>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7"/>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7"/>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7"/>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7"/>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7"/>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7"/>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7"/>
            <p:cNvSpPr/>
            <p:nvPr/>
          </p:nvSpPr>
          <p:spPr>
            <a:xfrm>
              <a:off x="2185707" y="2266820"/>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7"/>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7"/>
            <p:cNvSpPr/>
            <p:nvPr/>
          </p:nvSpPr>
          <p:spPr>
            <a:xfrm>
              <a:off x="2184336" y="2266820"/>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7"/>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7"/>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7"/>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7"/>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7"/>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7"/>
            <p:cNvSpPr/>
            <p:nvPr/>
          </p:nvSpPr>
          <p:spPr>
            <a:xfrm>
              <a:off x="2201728" y="2250323"/>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7"/>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7"/>
            <p:cNvSpPr/>
            <p:nvPr/>
          </p:nvSpPr>
          <p:spPr>
            <a:xfrm>
              <a:off x="2203113" y="2250419"/>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7"/>
            <p:cNvSpPr/>
            <p:nvPr/>
          </p:nvSpPr>
          <p:spPr>
            <a:xfrm>
              <a:off x="2195021" y="2235687"/>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7"/>
            <p:cNvSpPr/>
            <p:nvPr/>
          </p:nvSpPr>
          <p:spPr>
            <a:xfrm>
              <a:off x="2195211" y="2235931"/>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7"/>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7"/>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7"/>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7"/>
            <p:cNvSpPr/>
            <p:nvPr/>
          </p:nvSpPr>
          <p:spPr>
            <a:xfrm>
              <a:off x="2203588" y="2250419"/>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7"/>
            <p:cNvSpPr/>
            <p:nvPr/>
          </p:nvSpPr>
          <p:spPr>
            <a:xfrm>
              <a:off x="2195116" y="2235836"/>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7"/>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7"/>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7"/>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7"/>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7"/>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7"/>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7"/>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7"/>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7"/>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7"/>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7"/>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7"/>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7"/>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7"/>
            <p:cNvSpPr/>
            <p:nvPr/>
          </p:nvSpPr>
          <p:spPr>
            <a:xfrm>
              <a:off x="2276445" y="2253609"/>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7"/>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7"/>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7"/>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7"/>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7"/>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7"/>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7"/>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7"/>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7"/>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7"/>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7"/>
            <p:cNvSpPr/>
            <p:nvPr/>
          </p:nvSpPr>
          <p:spPr>
            <a:xfrm>
              <a:off x="2275644" y="2253555"/>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7"/>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7"/>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7"/>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7"/>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7"/>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7"/>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7"/>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7"/>
            <p:cNvSpPr/>
            <p:nvPr/>
          </p:nvSpPr>
          <p:spPr>
            <a:xfrm>
              <a:off x="2197261" y="217722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7"/>
            <p:cNvSpPr/>
            <p:nvPr/>
          </p:nvSpPr>
          <p:spPr>
            <a:xfrm>
              <a:off x="2195401" y="2177277"/>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7"/>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7"/>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7"/>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7"/>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7"/>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7"/>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7"/>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7"/>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7"/>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7"/>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7"/>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7"/>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7"/>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7"/>
            <p:cNvSpPr/>
            <p:nvPr/>
          </p:nvSpPr>
          <p:spPr>
            <a:xfrm>
              <a:off x="2194695" y="2177277"/>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7"/>
            <p:cNvSpPr/>
            <p:nvPr/>
          </p:nvSpPr>
          <p:spPr>
            <a:xfrm>
              <a:off x="2195971" y="217722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7"/>
            <p:cNvSpPr/>
            <p:nvPr/>
          </p:nvSpPr>
          <p:spPr>
            <a:xfrm>
              <a:off x="2229915" y="2176991"/>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7"/>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7"/>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7"/>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7"/>
            <p:cNvSpPr/>
            <p:nvPr/>
          </p:nvSpPr>
          <p:spPr>
            <a:xfrm>
              <a:off x="2229915" y="2176896"/>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7"/>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7"/>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7"/>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7"/>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7"/>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7"/>
            <p:cNvSpPr/>
            <p:nvPr/>
          </p:nvSpPr>
          <p:spPr>
            <a:xfrm>
              <a:off x="2119218" y="1809706"/>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7"/>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7"/>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7"/>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7"/>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7"/>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7"/>
            <p:cNvSpPr/>
            <p:nvPr/>
          </p:nvSpPr>
          <p:spPr>
            <a:xfrm>
              <a:off x="2135416" y="1789028"/>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7"/>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7"/>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7"/>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7"/>
            <p:cNvSpPr/>
            <p:nvPr/>
          </p:nvSpPr>
          <p:spPr>
            <a:xfrm>
              <a:off x="2135470" y="1788308"/>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7"/>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7"/>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7"/>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7"/>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7"/>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7"/>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7"/>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7"/>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7"/>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7"/>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7"/>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7"/>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7"/>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7"/>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7"/>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7"/>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7"/>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7"/>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7"/>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7"/>
            <p:cNvSpPr/>
            <p:nvPr/>
          </p:nvSpPr>
          <p:spPr>
            <a:xfrm>
              <a:off x="1925752" y="1940268"/>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7"/>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7"/>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7"/>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7"/>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7"/>
            <p:cNvSpPr/>
            <p:nvPr/>
          </p:nvSpPr>
          <p:spPr>
            <a:xfrm>
              <a:off x="1926947" y="1940322"/>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7"/>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7"/>
            <p:cNvSpPr/>
            <p:nvPr/>
          </p:nvSpPr>
          <p:spPr>
            <a:xfrm>
              <a:off x="1928033" y="194032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7"/>
            <p:cNvSpPr/>
            <p:nvPr/>
          </p:nvSpPr>
          <p:spPr>
            <a:xfrm>
              <a:off x="1926037" y="1946025"/>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7"/>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7"/>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7"/>
            <p:cNvSpPr/>
            <p:nvPr/>
          </p:nvSpPr>
          <p:spPr>
            <a:xfrm>
              <a:off x="1926132" y="1945970"/>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7"/>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7"/>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7"/>
            <p:cNvSpPr/>
            <p:nvPr/>
          </p:nvSpPr>
          <p:spPr>
            <a:xfrm>
              <a:off x="1927612" y="195058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7"/>
            <p:cNvSpPr/>
            <p:nvPr/>
          </p:nvSpPr>
          <p:spPr>
            <a:xfrm>
              <a:off x="1927843" y="1950777"/>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7"/>
            <p:cNvSpPr/>
            <p:nvPr/>
          </p:nvSpPr>
          <p:spPr>
            <a:xfrm>
              <a:off x="1944666" y="1949351"/>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7"/>
            <p:cNvSpPr/>
            <p:nvPr/>
          </p:nvSpPr>
          <p:spPr>
            <a:xfrm>
              <a:off x="1927802" y="1950736"/>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7"/>
            <p:cNvSpPr/>
            <p:nvPr/>
          </p:nvSpPr>
          <p:spPr>
            <a:xfrm>
              <a:off x="1927748" y="195068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7"/>
            <p:cNvSpPr/>
            <p:nvPr/>
          </p:nvSpPr>
          <p:spPr>
            <a:xfrm>
              <a:off x="1927137" y="1950546"/>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7"/>
            <p:cNvSpPr/>
            <p:nvPr/>
          </p:nvSpPr>
          <p:spPr>
            <a:xfrm>
              <a:off x="1944475" y="194931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7"/>
            <p:cNvSpPr/>
            <p:nvPr/>
          </p:nvSpPr>
          <p:spPr>
            <a:xfrm>
              <a:off x="2074819" y="1958475"/>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7"/>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7"/>
            <p:cNvSpPr/>
            <p:nvPr/>
          </p:nvSpPr>
          <p:spPr>
            <a:xfrm>
              <a:off x="2074860" y="1958855"/>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7"/>
            <p:cNvSpPr/>
            <p:nvPr/>
          </p:nvSpPr>
          <p:spPr>
            <a:xfrm>
              <a:off x="2074670" y="1957525"/>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7"/>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7"/>
            <p:cNvSpPr/>
            <p:nvPr/>
          </p:nvSpPr>
          <p:spPr>
            <a:xfrm>
              <a:off x="2074480" y="1956384"/>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7"/>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7"/>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7"/>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7"/>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7"/>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7"/>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7"/>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7"/>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7"/>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7"/>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7"/>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7"/>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7"/>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7"/>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7"/>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7"/>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7"/>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7"/>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7"/>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7"/>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7"/>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7"/>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7"/>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7"/>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7"/>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7"/>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7"/>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7"/>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7"/>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7"/>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7"/>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7"/>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7"/>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7"/>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7"/>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7"/>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7"/>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7"/>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7"/>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7"/>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7"/>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7"/>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7"/>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7"/>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7"/>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7"/>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7"/>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7"/>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7"/>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7"/>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7"/>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7"/>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7"/>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7"/>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7"/>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7"/>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7"/>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7"/>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7"/>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7"/>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7"/>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7"/>
            <p:cNvSpPr/>
            <p:nvPr/>
          </p:nvSpPr>
          <p:spPr>
            <a:xfrm>
              <a:off x="2048153" y="1965318"/>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7"/>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7"/>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7"/>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7"/>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7"/>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7"/>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7"/>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7"/>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7"/>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7"/>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7"/>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7"/>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7"/>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7"/>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7"/>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7"/>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7"/>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7"/>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7"/>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7"/>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7"/>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7"/>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7"/>
            <p:cNvSpPr/>
            <p:nvPr/>
          </p:nvSpPr>
          <p:spPr>
            <a:xfrm>
              <a:off x="1957510" y="195258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7"/>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7"/>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7"/>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7"/>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7"/>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7"/>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7"/>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7"/>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7"/>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7"/>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7"/>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7"/>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7"/>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7"/>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7"/>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7"/>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7"/>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7"/>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7"/>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7"/>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7"/>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7"/>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7"/>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7"/>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7"/>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7"/>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7"/>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7"/>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7"/>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7"/>
            <p:cNvSpPr/>
            <p:nvPr/>
          </p:nvSpPr>
          <p:spPr>
            <a:xfrm>
              <a:off x="1971481" y="1981910"/>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7"/>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7"/>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7"/>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7"/>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7"/>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7"/>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7"/>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7"/>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7"/>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7"/>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7"/>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7"/>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7"/>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7"/>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7"/>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7"/>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7"/>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7"/>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7"/>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7"/>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7"/>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7"/>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7"/>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7"/>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7"/>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7"/>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7"/>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7"/>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7"/>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7"/>
            <p:cNvSpPr/>
            <p:nvPr/>
          </p:nvSpPr>
          <p:spPr>
            <a:xfrm>
              <a:off x="1969580" y="1981394"/>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7"/>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7"/>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7"/>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7"/>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7"/>
            <p:cNvSpPr/>
            <p:nvPr/>
          </p:nvSpPr>
          <p:spPr>
            <a:xfrm>
              <a:off x="1983796" y="184544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7"/>
            <p:cNvSpPr/>
            <p:nvPr/>
          </p:nvSpPr>
          <p:spPr>
            <a:xfrm>
              <a:off x="1983986" y="1845307"/>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7"/>
            <p:cNvSpPr/>
            <p:nvPr/>
          </p:nvSpPr>
          <p:spPr>
            <a:xfrm>
              <a:off x="1984081" y="184515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7"/>
            <p:cNvSpPr/>
            <p:nvPr/>
          </p:nvSpPr>
          <p:spPr>
            <a:xfrm>
              <a:off x="1983891" y="184544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7"/>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7"/>
            <p:cNvSpPr/>
            <p:nvPr/>
          </p:nvSpPr>
          <p:spPr>
            <a:xfrm>
              <a:off x="1984366" y="184344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7"/>
            <p:cNvSpPr/>
            <p:nvPr/>
          </p:nvSpPr>
          <p:spPr>
            <a:xfrm>
              <a:off x="1983932" y="184540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7"/>
            <p:cNvSpPr/>
            <p:nvPr/>
          </p:nvSpPr>
          <p:spPr>
            <a:xfrm>
              <a:off x="1984027" y="184525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7"/>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7"/>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7"/>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7"/>
            <p:cNvSpPr/>
            <p:nvPr/>
          </p:nvSpPr>
          <p:spPr>
            <a:xfrm>
              <a:off x="1984271" y="184458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7"/>
            <p:cNvSpPr/>
            <p:nvPr/>
          </p:nvSpPr>
          <p:spPr>
            <a:xfrm>
              <a:off x="1984366" y="184373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7"/>
            <p:cNvSpPr/>
            <p:nvPr/>
          </p:nvSpPr>
          <p:spPr>
            <a:xfrm>
              <a:off x="1984366" y="1843976"/>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7"/>
            <p:cNvSpPr/>
            <p:nvPr/>
          </p:nvSpPr>
          <p:spPr>
            <a:xfrm>
              <a:off x="1984407" y="1842781"/>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7"/>
            <p:cNvSpPr/>
            <p:nvPr/>
          </p:nvSpPr>
          <p:spPr>
            <a:xfrm>
              <a:off x="1984312" y="1844397"/>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7"/>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7"/>
            <p:cNvSpPr/>
            <p:nvPr/>
          </p:nvSpPr>
          <p:spPr>
            <a:xfrm>
              <a:off x="1983986" y="1845307"/>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7"/>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7"/>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7"/>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7"/>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7"/>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7"/>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7"/>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7"/>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7"/>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7"/>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7"/>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7"/>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7"/>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7"/>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7"/>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7"/>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7"/>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7"/>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7"/>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7"/>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7"/>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7"/>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7"/>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7"/>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7"/>
            <p:cNvSpPr/>
            <p:nvPr/>
          </p:nvSpPr>
          <p:spPr>
            <a:xfrm>
              <a:off x="2055037" y="1960145"/>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7"/>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7"/>
            <p:cNvSpPr/>
            <p:nvPr/>
          </p:nvSpPr>
          <p:spPr>
            <a:xfrm>
              <a:off x="2048343" y="195919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7"/>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7"/>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7"/>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7"/>
            <p:cNvSpPr/>
            <p:nvPr/>
          </p:nvSpPr>
          <p:spPr>
            <a:xfrm>
              <a:off x="2044257" y="196071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a:off x="2048153" y="195919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7"/>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7"/>
            <p:cNvSpPr/>
            <p:nvPr/>
          </p:nvSpPr>
          <p:spPr>
            <a:xfrm>
              <a:off x="2009036" y="196189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7"/>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7"/>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7"/>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7"/>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7"/>
            <p:cNvSpPr/>
            <p:nvPr/>
          </p:nvSpPr>
          <p:spPr>
            <a:xfrm>
              <a:off x="2029796" y="193770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7"/>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7"/>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7"/>
            <p:cNvSpPr/>
            <p:nvPr/>
          </p:nvSpPr>
          <p:spPr>
            <a:xfrm>
              <a:off x="2008086" y="1964748"/>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7"/>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7"/>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7"/>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7"/>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7"/>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7"/>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7"/>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7"/>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7"/>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7"/>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7"/>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7"/>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7"/>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7"/>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7"/>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7"/>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7"/>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7"/>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7"/>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7"/>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7"/>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7"/>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7"/>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7"/>
            <p:cNvSpPr/>
            <p:nvPr/>
          </p:nvSpPr>
          <p:spPr>
            <a:xfrm>
              <a:off x="2080943" y="191147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7"/>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7"/>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7"/>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7"/>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7"/>
            <p:cNvSpPr/>
            <p:nvPr/>
          </p:nvSpPr>
          <p:spPr>
            <a:xfrm>
              <a:off x="2080943" y="190808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7"/>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7"/>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7"/>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7"/>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7"/>
            <p:cNvSpPr/>
            <p:nvPr/>
          </p:nvSpPr>
          <p:spPr>
            <a:xfrm>
              <a:off x="2080142" y="1919643"/>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7"/>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7"/>
            <p:cNvSpPr/>
            <p:nvPr/>
          </p:nvSpPr>
          <p:spPr>
            <a:xfrm>
              <a:off x="2050855" y="1932148"/>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7"/>
            <p:cNvSpPr/>
            <p:nvPr/>
          </p:nvSpPr>
          <p:spPr>
            <a:xfrm>
              <a:off x="2050719" y="1933900"/>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7"/>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7"/>
            <p:cNvSpPr/>
            <p:nvPr/>
          </p:nvSpPr>
          <p:spPr>
            <a:xfrm>
              <a:off x="2050760" y="193275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7"/>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7"/>
            <p:cNvSpPr/>
            <p:nvPr/>
          </p:nvSpPr>
          <p:spPr>
            <a:xfrm>
              <a:off x="2050719" y="1934185"/>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7"/>
            <p:cNvSpPr/>
            <p:nvPr/>
          </p:nvSpPr>
          <p:spPr>
            <a:xfrm>
              <a:off x="2050719" y="1934375"/>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7"/>
            <p:cNvSpPr/>
            <p:nvPr/>
          </p:nvSpPr>
          <p:spPr>
            <a:xfrm>
              <a:off x="2050719" y="1934524"/>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7"/>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7"/>
            <p:cNvSpPr/>
            <p:nvPr/>
          </p:nvSpPr>
          <p:spPr>
            <a:xfrm>
              <a:off x="2050719" y="1933615"/>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7"/>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7"/>
            <p:cNvSpPr/>
            <p:nvPr/>
          </p:nvSpPr>
          <p:spPr>
            <a:xfrm>
              <a:off x="2050719" y="1933235"/>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7"/>
            <p:cNvSpPr/>
            <p:nvPr/>
          </p:nvSpPr>
          <p:spPr>
            <a:xfrm>
              <a:off x="2154153" y="1944164"/>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7"/>
            <p:cNvSpPr/>
            <p:nvPr/>
          </p:nvSpPr>
          <p:spPr>
            <a:xfrm>
              <a:off x="2160751" y="1877431"/>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7"/>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7"/>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7"/>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7"/>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7"/>
            <p:cNvSpPr/>
            <p:nvPr/>
          </p:nvSpPr>
          <p:spPr>
            <a:xfrm>
              <a:off x="2149536" y="193975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7"/>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7"/>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7"/>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7"/>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7"/>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7"/>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7"/>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7"/>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7"/>
            <p:cNvSpPr/>
            <p:nvPr/>
          </p:nvSpPr>
          <p:spPr>
            <a:xfrm>
              <a:off x="2123400" y="2035813"/>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7"/>
            <p:cNvSpPr/>
            <p:nvPr/>
          </p:nvSpPr>
          <p:spPr>
            <a:xfrm>
              <a:off x="2123495" y="2035813"/>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7"/>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7"/>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7"/>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7"/>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7"/>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7"/>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7"/>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7"/>
            <p:cNvSpPr/>
            <p:nvPr/>
          </p:nvSpPr>
          <p:spPr>
            <a:xfrm>
              <a:off x="2149306" y="2027734"/>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7"/>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7"/>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7"/>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7"/>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7"/>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7"/>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7"/>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7"/>
            <p:cNvSpPr/>
            <p:nvPr/>
          </p:nvSpPr>
          <p:spPr>
            <a:xfrm>
              <a:off x="2305067" y="186944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7"/>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7"/>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7"/>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7"/>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7"/>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7"/>
            <p:cNvSpPr/>
            <p:nvPr/>
          </p:nvSpPr>
          <p:spPr>
            <a:xfrm>
              <a:off x="2361060" y="1948360"/>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7"/>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7"/>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7"/>
            <p:cNvSpPr/>
            <p:nvPr/>
          </p:nvSpPr>
          <p:spPr>
            <a:xfrm>
              <a:off x="2359580" y="1964707"/>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7"/>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7"/>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7"/>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7"/>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7"/>
            <p:cNvSpPr/>
            <p:nvPr/>
          </p:nvSpPr>
          <p:spPr>
            <a:xfrm>
              <a:off x="2309344" y="200777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7"/>
            <p:cNvSpPr/>
            <p:nvPr/>
          </p:nvSpPr>
          <p:spPr>
            <a:xfrm>
              <a:off x="2359064" y="1961326"/>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7"/>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7"/>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7"/>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7"/>
            <p:cNvSpPr/>
            <p:nvPr/>
          </p:nvSpPr>
          <p:spPr>
            <a:xfrm>
              <a:off x="2358915" y="1961326"/>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7"/>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7"/>
            <p:cNvSpPr/>
            <p:nvPr/>
          </p:nvSpPr>
          <p:spPr>
            <a:xfrm>
              <a:off x="2358779" y="1961381"/>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7"/>
            <p:cNvSpPr/>
            <p:nvPr/>
          </p:nvSpPr>
          <p:spPr>
            <a:xfrm>
              <a:off x="2359445" y="1961381"/>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7"/>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7"/>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7"/>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7"/>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7"/>
            <p:cNvSpPr/>
            <p:nvPr/>
          </p:nvSpPr>
          <p:spPr>
            <a:xfrm>
              <a:off x="2356539" y="1949921"/>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7"/>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7"/>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7"/>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7"/>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7"/>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7"/>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7"/>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7"/>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7"/>
            <p:cNvSpPr/>
            <p:nvPr/>
          </p:nvSpPr>
          <p:spPr>
            <a:xfrm>
              <a:off x="2318753" y="193595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7"/>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7"/>
            <p:cNvSpPr/>
            <p:nvPr/>
          </p:nvSpPr>
          <p:spPr>
            <a:xfrm>
              <a:off x="2318332" y="1935950"/>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7"/>
            <p:cNvSpPr/>
            <p:nvPr/>
          </p:nvSpPr>
          <p:spPr>
            <a:xfrm>
              <a:off x="2317762" y="1935950"/>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7"/>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7"/>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7"/>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7"/>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7"/>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7"/>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7"/>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7"/>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7"/>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7"/>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7"/>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7"/>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7"/>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7"/>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7"/>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7"/>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7"/>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7"/>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7"/>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7"/>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7"/>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7"/>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7"/>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7"/>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7"/>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7"/>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7"/>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7"/>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7"/>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7"/>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7"/>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7"/>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7"/>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7"/>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7"/>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7"/>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7"/>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7"/>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7"/>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7"/>
            <p:cNvSpPr/>
            <p:nvPr/>
          </p:nvSpPr>
          <p:spPr>
            <a:xfrm>
              <a:off x="2307063" y="1789734"/>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7"/>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7"/>
            <p:cNvSpPr/>
            <p:nvPr/>
          </p:nvSpPr>
          <p:spPr>
            <a:xfrm>
              <a:off x="2306017" y="1789788"/>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7"/>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7"/>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7"/>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7"/>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7"/>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7"/>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7"/>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7"/>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7"/>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7"/>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7"/>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7"/>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7"/>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7"/>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7"/>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7"/>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7"/>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7"/>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7"/>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7"/>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7"/>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7"/>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7"/>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7"/>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7"/>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7"/>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7"/>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7"/>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7"/>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7"/>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7"/>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7"/>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7"/>
            <p:cNvSpPr/>
            <p:nvPr/>
          </p:nvSpPr>
          <p:spPr>
            <a:xfrm>
              <a:off x="2355358" y="171391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7"/>
            <p:cNvSpPr/>
            <p:nvPr/>
          </p:nvSpPr>
          <p:spPr>
            <a:xfrm>
              <a:off x="2357680" y="171397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7"/>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7"/>
            <p:cNvSpPr/>
            <p:nvPr/>
          </p:nvSpPr>
          <p:spPr>
            <a:xfrm>
              <a:off x="2358209" y="171391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7"/>
            <p:cNvSpPr/>
            <p:nvPr/>
          </p:nvSpPr>
          <p:spPr>
            <a:xfrm>
              <a:off x="2356539" y="1713917"/>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7"/>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7"/>
            <p:cNvSpPr/>
            <p:nvPr/>
          </p:nvSpPr>
          <p:spPr>
            <a:xfrm>
              <a:off x="2357299" y="171397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7"/>
            <p:cNvSpPr/>
            <p:nvPr/>
          </p:nvSpPr>
          <p:spPr>
            <a:xfrm>
              <a:off x="2355969" y="1713917"/>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7"/>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7"/>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7"/>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7"/>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7"/>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7"/>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7"/>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7"/>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7"/>
            <p:cNvSpPr/>
            <p:nvPr/>
          </p:nvSpPr>
          <p:spPr>
            <a:xfrm>
              <a:off x="2993052" y="1741968"/>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7"/>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7"/>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7"/>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7"/>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7"/>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7"/>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7"/>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7"/>
            <p:cNvSpPr/>
            <p:nvPr/>
          </p:nvSpPr>
          <p:spPr>
            <a:xfrm>
              <a:off x="2733668" y="1874675"/>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7"/>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7"/>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7"/>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7"/>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7"/>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7"/>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7"/>
            <p:cNvSpPr/>
            <p:nvPr/>
          </p:nvSpPr>
          <p:spPr>
            <a:xfrm>
              <a:off x="2755297" y="1836278"/>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7"/>
            <p:cNvSpPr/>
            <p:nvPr/>
          </p:nvSpPr>
          <p:spPr>
            <a:xfrm>
              <a:off x="2762045" y="1827615"/>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7"/>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7"/>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7"/>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7"/>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7"/>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7"/>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7"/>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7"/>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7"/>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7"/>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7"/>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7"/>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7"/>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7"/>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7"/>
            <p:cNvSpPr/>
            <p:nvPr/>
          </p:nvSpPr>
          <p:spPr>
            <a:xfrm>
              <a:off x="2818364" y="196370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7"/>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7"/>
            <p:cNvSpPr/>
            <p:nvPr/>
          </p:nvSpPr>
          <p:spPr>
            <a:xfrm>
              <a:off x="2818364" y="196370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7"/>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7"/>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7"/>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7"/>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7"/>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7"/>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7"/>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7"/>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7"/>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7"/>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7"/>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7"/>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7"/>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7"/>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7"/>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7"/>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7"/>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7"/>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7"/>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7"/>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7"/>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7"/>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7"/>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7"/>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7"/>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7"/>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7"/>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7"/>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7"/>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7"/>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7"/>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7"/>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7"/>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7"/>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7"/>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7"/>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7"/>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7"/>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7"/>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7"/>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7"/>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7"/>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7"/>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7"/>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7"/>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7"/>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7"/>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7"/>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7"/>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7"/>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7"/>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7"/>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7"/>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7"/>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7"/>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7"/>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7"/>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7"/>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7"/>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7"/>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7"/>
            <p:cNvSpPr/>
            <p:nvPr/>
          </p:nvSpPr>
          <p:spPr>
            <a:xfrm>
              <a:off x="2800591" y="1953017"/>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7"/>
            <p:cNvSpPr/>
            <p:nvPr/>
          </p:nvSpPr>
          <p:spPr>
            <a:xfrm>
              <a:off x="2800550" y="195229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7"/>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7"/>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7"/>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7"/>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7"/>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7"/>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7"/>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7"/>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7"/>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7"/>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7"/>
            <p:cNvSpPr/>
            <p:nvPr/>
          </p:nvSpPr>
          <p:spPr>
            <a:xfrm>
              <a:off x="2821324" y="1935950"/>
              <a:ext cx="0" cy="14"/>
            </a:xfrm>
            <a:custGeom>
              <a:rect b="b" l="l" r="r" t="t"/>
              <a:pathLst>
                <a:path extrusionOk="0" h="1" w="0">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7"/>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7"/>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7"/>
            <p:cNvSpPr/>
            <p:nvPr/>
          </p:nvSpPr>
          <p:spPr>
            <a:xfrm>
              <a:off x="2186141" y="1680883"/>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7"/>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7"/>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7"/>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7"/>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7"/>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7"/>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7"/>
            <p:cNvSpPr/>
            <p:nvPr/>
          </p:nvSpPr>
          <p:spPr>
            <a:xfrm>
              <a:off x="2183616" y="167989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7"/>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7"/>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7"/>
            <p:cNvSpPr/>
            <p:nvPr/>
          </p:nvSpPr>
          <p:spPr>
            <a:xfrm>
              <a:off x="2183711" y="1679933"/>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7"/>
            <p:cNvSpPr/>
            <p:nvPr/>
          </p:nvSpPr>
          <p:spPr>
            <a:xfrm>
              <a:off x="2184145" y="1680082"/>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7"/>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7"/>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7"/>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7"/>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7"/>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7"/>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7"/>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7"/>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7"/>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7"/>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7"/>
            <p:cNvSpPr/>
            <p:nvPr/>
          </p:nvSpPr>
          <p:spPr>
            <a:xfrm>
              <a:off x="2171546" y="166767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7"/>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7"/>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7"/>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7"/>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7"/>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7"/>
            <p:cNvSpPr/>
            <p:nvPr/>
          </p:nvSpPr>
          <p:spPr>
            <a:xfrm>
              <a:off x="2168735" y="1663341"/>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7"/>
            <p:cNvSpPr/>
            <p:nvPr/>
          </p:nvSpPr>
          <p:spPr>
            <a:xfrm>
              <a:off x="2168694" y="1663341"/>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7"/>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7"/>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7"/>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7"/>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7"/>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7"/>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7"/>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7"/>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7"/>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7"/>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7"/>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7"/>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7"/>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7"/>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7"/>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7"/>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7"/>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7"/>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7"/>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7"/>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7"/>
            <p:cNvSpPr/>
            <p:nvPr/>
          </p:nvSpPr>
          <p:spPr>
            <a:xfrm>
              <a:off x="2209196" y="1642011"/>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7"/>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7"/>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7"/>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7"/>
            <p:cNvSpPr/>
            <p:nvPr/>
          </p:nvSpPr>
          <p:spPr>
            <a:xfrm>
              <a:off x="2208286" y="1648379"/>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7"/>
            <p:cNvSpPr/>
            <p:nvPr/>
          </p:nvSpPr>
          <p:spPr>
            <a:xfrm>
              <a:off x="2208191" y="1648324"/>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7"/>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7"/>
            <p:cNvSpPr/>
            <p:nvPr/>
          </p:nvSpPr>
          <p:spPr>
            <a:xfrm>
              <a:off x="2208381" y="1648474"/>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7"/>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7"/>
            <p:cNvSpPr/>
            <p:nvPr/>
          </p:nvSpPr>
          <p:spPr>
            <a:xfrm>
              <a:off x="2208816" y="1648664"/>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7"/>
            <p:cNvSpPr/>
            <p:nvPr/>
          </p:nvSpPr>
          <p:spPr>
            <a:xfrm>
              <a:off x="2174492" y="1646328"/>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7"/>
            <p:cNvSpPr/>
            <p:nvPr/>
          </p:nvSpPr>
          <p:spPr>
            <a:xfrm>
              <a:off x="2174356" y="1646478"/>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2174166" y="1646668"/>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7"/>
            <p:cNvSpPr/>
            <p:nvPr/>
          </p:nvSpPr>
          <p:spPr>
            <a:xfrm>
              <a:off x="2174587" y="1646233"/>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7"/>
            <p:cNvSpPr/>
            <p:nvPr/>
          </p:nvSpPr>
          <p:spPr>
            <a:xfrm>
              <a:off x="2173732" y="164727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7"/>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7"/>
            <p:cNvSpPr/>
            <p:nvPr/>
          </p:nvSpPr>
          <p:spPr>
            <a:xfrm>
              <a:off x="2174682" y="1646233"/>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7"/>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7"/>
            <p:cNvSpPr/>
            <p:nvPr/>
          </p:nvSpPr>
          <p:spPr>
            <a:xfrm>
              <a:off x="2173501" y="1647713"/>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7"/>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7"/>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7"/>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7"/>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7"/>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7"/>
            <p:cNvSpPr/>
            <p:nvPr/>
          </p:nvSpPr>
          <p:spPr>
            <a:xfrm>
              <a:off x="2074480" y="162336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7"/>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7"/>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7"/>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7"/>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7"/>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7"/>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7"/>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7"/>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7"/>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7"/>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7"/>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7"/>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7"/>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7"/>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7"/>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7"/>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7"/>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7"/>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7"/>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7"/>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7"/>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7"/>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7"/>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7"/>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7"/>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7"/>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7"/>
            <p:cNvSpPr/>
            <p:nvPr/>
          </p:nvSpPr>
          <p:spPr>
            <a:xfrm>
              <a:off x="2255482" y="1675425"/>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7"/>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7"/>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7"/>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7"/>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7"/>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7"/>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7"/>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7"/>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7"/>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7"/>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7"/>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7"/>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7"/>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7"/>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7"/>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7"/>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7"/>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7"/>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7"/>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7"/>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7"/>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7"/>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7"/>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7"/>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7"/>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7"/>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7"/>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7"/>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7"/>
            <p:cNvSpPr/>
            <p:nvPr/>
          </p:nvSpPr>
          <p:spPr>
            <a:xfrm>
              <a:off x="2252209" y="1691677"/>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7"/>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7"/>
            <p:cNvSpPr/>
            <p:nvPr/>
          </p:nvSpPr>
          <p:spPr>
            <a:xfrm>
              <a:off x="2198823" y="1710971"/>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7"/>
            <p:cNvSpPr/>
            <p:nvPr/>
          </p:nvSpPr>
          <p:spPr>
            <a:xfrm>
              <a:off x="2198728" y="1711786"/>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7"/>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7"/>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7"/>
            <p:cNvSpPr/>
            <p:nvPr/>
          </p:nvSpPr>
          <p:spPr>
            <a:xfrm>
              <a:off x="2198687" y="171334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7"/>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7"/>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7"/>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7"/>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7"/>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7"/>
            <p:cNvSpPr/>
            <p:nvPr/>
          </p:nvSpPr>
          <p:spPr>
            <a:xfrm>
              <a:off x="2199352" y="1708215"/>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7"/>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7"/>
            <p:cNvSpPr/>
            <p:nvPr/>
          </p:nvSpPr>
          <p:spPr>
            <a:xfrm>
              <a:off x="2216745" y="1713116"/>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7"/>
            <p:cNvSpPr/>
            <p:nvPr/>
          </p:nvSpPr>
          <p:spPr>
            <a:xfrm>
              <a:off x="2221782" y="162004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7"/>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7"/>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7"/>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7"/>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7"/>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7"/>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7"/>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7"/>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7"/>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7"/>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7"/>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7"/>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7"/>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7"/>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7"/>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7"/>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7"/>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7"/>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7"/>
            <p:cNvSpPr/>
            <p:nvPr/>
          </p:nvSpPr>
          <p:spPr>
            <a:xfrm>
              <a:off x="2262474" y="1676185"/>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7"/>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7"/>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7"/>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7"/>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7"/>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7"/>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7"/>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7"/>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7"/>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7"/>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7"/>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7"/>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7"/>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7"/>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7"/>
            <p:cNvSpPr/>
            <p:nvPr/>
          </p:nvSpPr>
          <p:spPr>
            <a:xfrm>
              <a:off x="2221972" y="1617191"/>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7"/>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7"/>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7"/>
            <p:cNvSpPr/>
            <p:nvPr/>
          </p:nvSpPr>
          <p:spPr>
            <a:xfrm>
              <a:off x="2276024" y="1611869"/>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7"/>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7"/>
            <p:cNvSpPr/>
            <p:nvPr/>
          </p:nvSpPr>
          <p:spPr>
            <a:xfrm>
              <a:off x="2266520" y="1618196"/>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7"/>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7"/>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7"/>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7"/>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7"/>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7"/>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7"/>
            <p:cNvSpPr/>
            <p:nvPr/>
          </p:nvSpPr>
          <p:spPr>
            <a:xfrm>
              <a:off x="2276445" y="1611828"/>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7"/>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7"/>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7"/>
            <p:cNvSpPr/>
            <p:nvPr/>
          </p:nvSpPr>
          <p:spPr>
            <a:xfrm>
              <a:off x="2266086" y="1618196"/>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7"/>
            <p:cNvSpPr/>
            <p:nvPr/>
          </p:nvSpPr>
          <p:spPr>
            <a:xfrm>
              <a:off x="2276255" y="1611828"/>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7"/>
            <p:cNvSpPr/>
            <p:nvPr/>
          </p:nvSpPr>
          <p:spPr>
            <a:xfrm>
              <a:off x="2276119" y="1611869"/>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7"/>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7"/>
            <p:cNvSpPr/>
            <p:nvPr/>
          </p:nvSpPr>
          <p:spPr>
            <a:xfrm>
              <a:off x="2221307" y="1617191"/>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7"/>
            <p:cNvSpPr/>
            <p:nvPr/>
          </p:nvSpPr>
          <p:spPr>
            <a:xfrm>
              <a:off x="2221687" y="1617191"/>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7"/>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7"/>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7"/>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7"/>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7"/>
            <p:cNvSpPr/>
            <p:nvPr/>
          </p:nvSpPr>
          <p:spPr>
            <a:xfrm>
              <a:off x="2219786" y="1591095"/>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7"/>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7"/>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7"/>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7"/>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7"/>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7"/>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7"/>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7"/>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7"/>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7"/>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7"/>
            <p:cNvSpPr/>
            <p:nvPr/>
          </p:nvSpPr>
          <p:spPr>
            <a:xfrm>
              <a:off x="2226494" y="1593186"/>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7"/>
            <p:cNvSpPr/>
            <p:nvPr/>
          </p:nvSpPr>
          <p:spPr>
            <a:xfrm>
              <a:off x="2226439" y="1593186"/>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7"/>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7"/>
            <p:cNvSpPr/>
            <p:nvPr/>
          </p:nvSpPr>
          <p:spPr>
            <a:xfrm>
              <a:off x="2226304" y="159314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7"/>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7"/>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7"/>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7"/>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7"/>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7"/>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7"/>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7"/>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7"/>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7"/>
            <p:cNvSpPr/>
            <p:nvPr/>
          </p:nvSpPr>
          <p:spPr>
            <a:xfrm>
              <a:off x="2204539" y="1570946"/>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7"/>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7"/>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7"/>
            <p:cNvSpPr/>
            <p:nvPr/>
          </p:nvSpPr>
          <p:spPr>
            <a:xfrm>
              <a:off x="2126292" y="1664631"/>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7"/>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7"/>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7"/>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7"/>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7"/>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7"/>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7"/>
            <p:cNvSpPr/>
            <p:nvPr/>
          </p:nvSpPr>
          <p:spPr>
            <a:xfrm>
              <a:off x="2121159" y="1657027"/>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7"/>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7"/>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7"/>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7"/>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7"/>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7"/>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7"/>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7"/>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7"/>
            <p:cNvSpPr/>
            <p:nvPr/>
          </p:nvSpPr>
          <p:spPr>
            <a:xfrm>
              <a:off x="2150867" y="164670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7"/>
            <p:cNvSpPr/>
            <p:nvPr/>
          </p:nvSpPr>
          <p:spPr>
            <a:xfrm>
              <a:off x="2150731" y="1646573"/>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7"/>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7"/>
            <p:cNvSpPr/>
            <p:nvPr/>
          </p:nvSpPr>
          <p:spPr>
            <a:xfrm>
              <a:off x="2158090" y="1624034"/>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7"/>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7"/>
            <p:cNvSpPr/>
            <p:nvPr/>
          </p:nvSpPr>
          <p:spPr>
            <a:xfrm>
              <a:off x="2147785" y="1644333"/>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7"/>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7"/>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7"/>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7"/>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7"/>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7"/>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7"/>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7"/>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7"/>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7"/>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7"/>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7"/>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7"/>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7"/>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7"/>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7"/>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7"/>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7"/>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7"/>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7"/>
            <p:cNvSpPr/>
            <p:nvPr/>
          </p:nvSpPr>
          <p:spPr>
            <a:xfrm>
              <a:off x="2095254" y="1632968"/>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7"/>
            <p:cNvSpPr/>
            <p:nvPr/>
          </p:nvSpPr>
          <p:spPr>
            <a:xfrm>
              <a:off x="2095064" y="1633308"/>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7"/>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7"/>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7"/>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7"/>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7"/>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7"/>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7"/>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7"/>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7"/>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7"/>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7"/>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7"/>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7"/>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7"/>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7"/>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7"/>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7"/>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7"/>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7"/>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7"/>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7"/>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7"/>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7"/>
            <p:cNvSpPr/>
            <p:nvPr/>
          </p:nvSpPr>
          <p:spPr>
            <a:xfrm>
              <a:off x="2425988" y="185561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7"/>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7"/>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7"/>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7"/>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7"/>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7"/>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7"/>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7"/>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7"/>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7"/>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7"/>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7"/>
            <p:cNvSpPr/>
            <p:nvPr/>
          </p:nvSpPr>
          <p:spPr>
            <a:xfrm>
              <a:off x="2791942" y="2002154"/>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7"/>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7"/>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7"/>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7"/>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7"/>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7"/>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7"/>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7"/>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7"/>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7"/>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7"/>
            <p:cNvSpPr/>
            <p:nvPr/>
          </p:nvSpPr>
          <p:spPr>
            <a:xfrm>
              <a:off x="2794943" y="2001869"/>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7"/>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7"/>
            <p:cNvSpPr/>
            <p:nvPr/>
          </p:nvSpPr>
          <p:spPr>
            <a:xfrm>
              <a:off x="2791847" y="2002154"/>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7"/>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7"/>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7"/>
            <p:cNvSpPr/>
            <p:nvPr/>
          </p:nvSpPr>
          <p:spPr>
            <a:xfrm>
              <a:off x="2796749" y="1999167"/>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7"/>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7"/>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7"/>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7"/>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7"/>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7"/>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7"/>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7"/>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7"/>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7"/>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7"/>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7"/>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7"/>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7"/>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7"/>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7"/>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7"/>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7"/>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7"/>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7"/>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7"/>
            <p:cNvSpPr/>
            <p:nvPr/>
          </p:nvSpPr>
          <p:spPr>
            <a:xfrm>
              <a:off x="2333770" y="1785036"/>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7"/>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7"/>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7"/>
            <p:cNvSpPr/>
            <p:nvPr/>
          </p:nvSpPr>
          <p:spPr>
            <a:xfrm>
              <a:off x="2333674" y="1784181"/>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7"/>
            <p:cNvSpPr/>
            <p:nvPr/>
          </p:nvSpPr>
          <p:spPr>
            <a:xfrm>
              <a:off x="2337666" y="1793631"/>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7"/>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7"/>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7"/>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7"/>
            <p:cNvSpPr/>
            <p:nvPr/>
          </p:nvSpPr>
          <p:spPr>
            <a:xfrm>
              <a:off x="2382309" y="181835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7"/>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7"/>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7"/>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7"/>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7"/>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7"/>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7"/>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7"/>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7"/>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7"/>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7"/>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7"/>
            <p:cNvSpPr/>
            <p:nvPr/>
          </p:nvSpPr>
          <p:spPr>
            <a:xfrm>
              <a:off x="2394420" y="1814268"/>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7"/>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7"/>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7"/>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7"/>
            <p:cNvSpPr/>
            <p:nvPr/>
          </p:nvSpPr>
          <p:spPr>
            <a:xfrm>
              <a:off x="2394380" y="1814309"/>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7"/>
            <p:cNvSpPr/>
            <p:nvPr/>
          </p:nvSpPr>
          <p:spPr>
            <a:xfrm>
              <a:off x="2394325" y="1814404"/>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7"/>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7"/>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7"/>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7"/>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7"/>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7"/>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7"/>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7"/>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7"/>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7"/>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7"/>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7"/>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7"/>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7"/>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7"/>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7"/>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7"/>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7"/>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7"/>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7"/>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7"/>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7"/>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7"/>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7"/>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7"/>
            <p:cNvSpPr/>
            <p:nvPr/>
          </p:nvSpPr>
          <p:spPr>
            <a:xfrm>
              <a:off x="1391722" y="1939983"/>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7"/>
            <p:cNvSpPr/>
            <p:nvPr/>
          </p:nvSpPr>
          <p:spPr>
            <a:xfrm>
              <a:off x="1391722" y="193941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7"/>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7"/>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7"/>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7"/>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7"/>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7"/>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7"/>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7"/>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7"/>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7"/>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7"/>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7"/>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7"/>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7"/>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7"/>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7"/>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7"/>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7"/>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7"/>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7"/>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7"/>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7"/>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7"/>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7"/>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7"/>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7"/>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7"/>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7"/>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7"/>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7"/>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7"/>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7"/>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7"/>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7"/>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7"/>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7"/>
            <p:cNvSpPr/>
            <p:nvPr/>
          </p:nvSpPr>
          <p:spPr>
            <a:xfrm>
              <a:off x="1381593" y="1909949"/>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7"/>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7"/>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7"/>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7"/>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7"/>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7"/>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7"/>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7"/>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7"/>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7"/>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7"/>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7"/>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7"/>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7"/>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7"/>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7"/>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7"/>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7"/>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7"/>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7"/>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7"/>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7"/>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7"/>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7"/>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7"/>
            <p:cNvSpPr/>
            <p:nvPr/>
          </p:nvSpPr>
          <p:spPr>
            <a:xfrm>
              <a:off x="1639946" y="2240588"/>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7"/>
            <p:cNvSpPr/>
            <p:nvPr/>
          </p:nvSpPr>
          <p:spPr>
            <a:xfrm>
              <a:off x="1644358" y="2244906"/>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7"/>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7"/>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7"/>
            <p:cNvSpPr/>
            <p:nvPr/>
          </p:nvSpPr>
          <p:spPr>
            <a:xfrm>
              <a:off x="1611379" y="2309739"/>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7"/>
            <p:cNvSpPr/>
            <p:nvPr/>
          </p:nvSpPr>
          <p:spPr>
            <a:xfrm>
              <a:off x="1611379" y="2309508"/>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7"/>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7"/>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7"/>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7"/>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7"/>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7"/>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7"/>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7"/>
            <p:cNvSpPr/>
            <p:nvPr/>
          </p:nvSpPr>
          <p:spPr>
            <a:xfrm>
              <a:off x="1532996" y="250510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7"/>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7"/>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7"/>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7"/>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7"/>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7"/>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7"/>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7"/>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7"/>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7"/>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7"/>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7"/>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7"/>
            <p:cNvSpPr/>
            <p:nvPr/>
          </p:nvSpPr>
          <p:spPr>
            <a:xfrm>
              <a:off x="1532466" y="2505105"/>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7"/>
            <p:cNvSpPr/>
            <p:nvPr/>
          </p:nvSpPr>
          <p:spPr>
            <a:xfrm>
              <a:off x="1532656" y="2505105"/>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7"/>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7"/>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7"/>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7"/>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7"/>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7"/>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7"/>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7"/>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7"/>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7"/>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7"/>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7"/>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7"/>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7"/>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7"/>
            <p:cNvSpPr/>
            <p:nvPr/>
          </p:nvSpPr>
          <p:spPr>
            <a:xfrm>
              <a:off x="1621263" y="2254220"/>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7"/>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7"/>
            <p:cNvSpPr/>
            <p:nvPr/>
          </p:nvSpPr>
          <p:spPr>
            <a:xfrm>
              <a:off x="1621779" y="2254315"/>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7"/>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7"/>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7"/>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7"/>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7"/>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7"/>
            <p:cNvSpPr/>
            <p:nvPr/>
          </p:nvSpPr>
          <p:spPr>
            <a:xfrm>
              <a:off x="1638140" y="2239163"/>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7"/>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7"/>
            <p:cNvSpPr/>
            <p:nvPr/>
          </p:nvSpPr>
          <p:spPr>
            <a:xfrm>
              <a:off x="1407553" y="1961951"/>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7"/>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7"/>
            <p:cNvSpPr/>
            <p:nvPr/>
          </p:nvSpPr>
          <p:spPr>
            <a:xfrm>
              <a:off x="1408123" y="1961951"/>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7"/>
            <p:cNvSpPr/>
            <p:nvPr/>
          </p:nvSpPr>
          <p:spPr>
            <a:xfrm>
              <a:off x="1419773" y="1964042"/>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7"/>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7"/>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7"/>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7"/>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7"/>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7"/>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7"/>
            <p:cNvSpPr/>
            <p:nvPr/>
          </p:nvSpPr>
          <p:spPr>
            <a:xfrm>
              <a:off x="1523532" y="2074603"/>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7"/>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7"/>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7"/>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7"/>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7"/>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7"/>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7"/>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7"/>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7"/>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7"/>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7"/>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7"/>
            <p:cNvSpPr/>
            <p:nvPr/>
          </p:nvSpPr>
          <p:spPr>
            <a:xfrm>
              <a:off x="1468964" y="1985956"/>
              <a:ext cx="163" cy="149"/>
            </a:xfrm>
            <a:custGeom>
              <a:rect b="b" l="l" r="r" t="t"/>
              <a:pathLst>
                <a:path extrusionOk="0" h="11" w="12">
                  <a:moveTo>
                    <a:pt x="1" y="11"/>
                  </a:moveTo>
                  <a:lnTo>
                    <a:pt x="1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7"/>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7"/>
            <p:cNvSpPr/>
            <p:nvPr/>
          </p:nvSpPr>
          <p:spPr>
            <a:xfrm>
              <a:off x="1575290" y="2140807"/>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7"/>
            <p:cNvSpPr/>
            <p:nvPr/>
          </p:nvSpPr>
          <p:spPr>
            <a:xfrm>
              <a:off x="1530090" y="2179883"/>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7"/>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7"/>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7"/>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7"/>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7"/>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7"/>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7"/>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7"/>
            <p:cNvSpPr/>
            <p:nvPr/>
          </p:nvSpPr>
          <p:spPr>
            <a:xfrm>
              <a:off x="1519065" y="2074223"/>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7"/>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7"/>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7"/>
            <p:cNvSpPr/>
            <p:nvPr/>
          </p:nvSpPr>
          <p:spPr>
            <a:xfrm>
              <a:off x="1485176" y="2046227"/>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7"/>
            <p:cNvSpPr/>
            <p:nvPr/>
          </p:nvSpPr>
          <p:spPr>
            <a:xfrm>
              <a:off x="1485692" y="2046227"/>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7"/>
            <p:cNvSpPr/>
            <p:nvPr/>
          </p:nvSpPr>
          <p:spPr>
            <a:xfrm>
              <a:off x="1486411" y="204626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7"/>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7"/>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7"/>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7"/>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7"/>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7"/>
            <p:cNvSpPr/>
            <p:nvPr/>
          </p:nvSpPr>
          <p:spPr>
            <a:xfrm>
              <a:off x="1485407" y="2046227"/>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7"/>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7"/>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7"/>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7"/>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7"/>
            <p:cNvSpPr/>
            <p:nvPr/>
          </p:nvSpPr>
          <p:spPr>
            <a:xfrm>
              <a:off x="1529425" y="213253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7"/>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7"/>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7"/>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7"/>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7"/>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7"/>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7"/>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7"/>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7"/>
            <p:cNvSpPr/>
            <p:nvPr/>
          </p:nvSpPr>
          <p:spPr>
            <a:xfrm>
              <a:off x="1636321" y="2024163"/>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7"/>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7"/>
            <p:cNvSpPr/>
            <p:nvPr/>
          </p:nvSpPr>
          <p:spPr>
            <a:xfrm>
              <a:off x="1636796" y="2024163"/>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7"/>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7"/>
            <p:cNvSpPr/>
            <p:nvPr/>
          </p:nvSpPr>
          <p:spPr>
            <a:xfrm>
              <a:off x="1626871" y="202963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7"/>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7"/>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7"/>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7"/>
            <p:cNvSpPr/>
            <p:nvPr/>
          </p:nvSpPr>
          <p:spPr>
            <a:xfrm>
              <a:off x="1637475" y="2024122"/>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7"/>
            <p:cNvSpPr/>
            <p:nvPr/>
          </p:nvSpPr>
          <p:spPr>
            <a:xfrm>
              <a:off x="1637230" y="202412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7"/>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7"/>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7"/>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7"/>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7"/>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7"/>
            <p:cNvSpPr/>
            <p:nvPr/>
          </p:nvSpPr>
          <p:spPr>
            <a:xfrm>
              <a:off x="1621019" y="2028494"/>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7"/>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7"/>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7"/>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7"/>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7"/>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7"/>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7"/>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7"/>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7"/>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7"/>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7"/>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7"/>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7"/>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7"/>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7"/>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7"/>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7"/>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7"/>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7"/>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7"/>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7"/>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7"/>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7"/>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7"/>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7"/>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7"/>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7"/>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7"/>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7"/>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7"/>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7"/>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7"/>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7"/>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7"/>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7"/>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7"/>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7"/>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7"/>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7"/>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7"/>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7"/>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7"/>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7"/>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7"/>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7"/>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7"/>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7"/>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7"/>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7"/>
            <p:cNvSpPr/>
            <p:nvPr/>
          </p:nvSpPr>
          <p:spPr>
            <a:xfrm>
              <a:off x="1643652" y="2005209"/>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7"/>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7"/>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7"/>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7"/>
            <p:cNvSpPr/>
            <p:nvPr/>
          </p:nvSpPr>
          <p:spPr>
            <a:xfrm>
              <a:off x="1642267" y="202520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7"/>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7"/>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7"/>
            <p:cNvSpPr/>
            <p:nvPr/>
          </p:nvSpPr>
          <p:spPr>
            <a:xfrm>
              <a:off x="1643598" y="2005250"/>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7"/>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7"/>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7"/>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7"/>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7"/>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7"/>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7"/>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7"/>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7"/>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7"/>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7"/>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7"/>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7"/>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7"/>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1479989" y="2046077"/>
              <a:ext cx="299" cy="299"/>
            </a:xfrm>
            <a:custGeom>
              <a:rect b="b" l="l" r="r" t="t"/>
              <a:pathLst>
                <a:path extrusionOk="0" h="22" w="22">
                  <a:moveTo>
                    <a:pt x="8" y="4"/>
                  </a:moveTo>
                  <a:lnTo>
                    <a:pt x="1" y="1"/>
                  </a:lnTo>
                  <a:lnTo>
                    <a:pt x="8" y="4"/>
                  </a:lnTo>
                  <a:lnTo>
                    <a:pt x="22" y="22"/>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7"/>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7"/>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7"/>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7"/>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7"/>
            <p:cNvSpPr/>
            <p:nvPr/>
          </p:nvSpPr>
          <p:spPr>
            <a:xfrm>
              <a:off x="1122833" y="165189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7"/>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7"/>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7"/>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7"/>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7"/>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7"/>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7"/>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7"/>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7"/>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7"/>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7"/>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7"/>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7"/>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7"/>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7"/>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7"/>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7"/>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7"/>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7"/>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7"/>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7"/>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7"/>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7"/>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7"/>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7"/>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7"/>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7"/>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7"/>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7"/>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7"/>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7"/>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7"/>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7"/>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7"/>
            <p:cNvSpPr/>
            <p:nvPr/>
          </p:nvSpPr>
          <p:spPr>
            <a:xfrm>
              <a:off x="1074443" y="1580355"/>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7"/>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7"/>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7"/>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7"/>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7"/>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7"/>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7"/>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7"/>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7"/>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7"/>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7"/>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7"/>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7"/>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7"/>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7"/>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7"/>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7"/>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7"/>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7"/>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7"/>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7"/>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7"/>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7"/>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7"/>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7"/>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7"/>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7"/>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7"/>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7"/>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7"/>
            <p:cNvSpPr/>
            <p:nvPr/>
          </p:nvSpPr>
          <p:spPr>
            <a:xfrm>
              <a:off x="1486167" y="1683028"/>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7"/>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7"/>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7"/>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7"/>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7"/>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7"/>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7"/>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7"/>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7"/>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7"/>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7"/>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7"/>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7"/>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7"/>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7"/>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7"/>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7"/>
            <p:cNvSpPr/>
            <p:nvPr/>
          </p:nvSpPr>
          <p:spPr>
            <a:xfrm>
              <a:off x="2067257" y="1706463"/>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7"/>
            <p:cNvSpPr/>
            <p:nvPr/>
          </p:nvSpPr>
          <p:spPr>
            <a:xfrm>
              <a:off x="2068357" y="1706504"/>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7"/>
            <p:cNvSpPr/>
            <p:nvPr/>
          </p:nvSpPr>
          <p:spPr>
            <a:xfrm>
              <a:off x="2071819" y="170640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7"/>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7"/>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7"/>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7"/>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7"/>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7"/>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7"/>
            <p:cNvSpPr/>
            <p:nvPr/>
          </p:nvSpPr>
          <p:spPr>
            <a:xfrm>
              <a:off x="2150962" y="1676851"/>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7"/>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7"/>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7"/>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7"/>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7"/>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7"/>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7"/>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7"/>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7"/>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7"/>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7"/>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7"/>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7"/>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7"/>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7"/>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7"/>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7"/>
            <p:cNvSpPr/>
            <p:nvPr/>
          </p:nvSpPr>
          <p:spPr>
            <a:xfrm>
              <a:off x="2222882" y="171382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7"/>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7"/>
            <p:cNvSpPr/>
            <p:nvPr/>
          </p:nvSpPr>
          <p:spPr>
            <a:xfrm>
              <a:off x="2223588" y="171382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7"/>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7"/>
            <p:cNvSpPr/>
            <p:nvPr/>
          </p:nvSpPr>
          <p:spPr>
            <a:xfrm>
              <a:off x="2224824" y="171382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7"/>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7"/>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7"/>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7"/>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7"/>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7"/>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7"/>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7"/>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7"/>
            <p:cNvSpPr/>
            <p:nvPr/>
          </p:nvSpPr>
          <p:spPr>
            <a:xfrm>
              <a:off x="2223873" y="171382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7"/>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7"/>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7"/>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7"/>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7"/>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7"/>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7"/>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7"/>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7"/>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7"/>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7"/>
            <p:cNvSpPr/>
            <p:nvPr/>
          </p:nvSpPr>
          <p:spPr>
            <a:xfrm>
              <a:off x="2114357" y="1584442"/>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7"/>
            <p:cNvSpPr/>
            <p:nvPr/>
          </p:nvSpPr>
          <p:spPr>
            <a:xfrm>
              <a:off x="2115022" y="1584496"/>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7"/>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7"/>
            <p:cNvSpPr/>
            <p:nvPr/>
          </p:nvSpPr>
          <p:spPr>
            <a:xfrm>
              <a:off x="2120263" y="1585162"/>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7"/>
            <p:cNvSpPr/>
            <p:nvPr/>
          </p:nvSpPr>
          <p:spPr>
            <a:xfrm>
              <a:off x="2120874" y="158516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7"/>
            <p:cNvSpPr/>
            <p:nvPr/>
          </p:nvSpPr>
          <p:spPr>
            <a:xfrm>
              <a:off x="2120399" y="158516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7"/>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7"/>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7"/>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7"/>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7"/>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7"/>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7"/>
            <p:cNvSpPr/>
            <p:nvPr/>
          </p:nvSpPr>
          <p:spPr>
            <a:xfrm>
              <a:off x="2113936" y="158444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7"/>
            <p:cNvSpPr/>
            <p:nvPr/>
          </p:nvSpPr>
          <p:spPr>
            <a:xfrm>
              <a:off x="2120644" y="1585162"/>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7"/>
            <p:cNvSpPr/>
            <p:nvPr/>
          </p:nvSpPr>
          <p:spPr>
            <a:xfrm>
              <a:off x="2223833" y="1459339"/>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7"/>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7"/>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7"/>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7"/>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7"/>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7"/>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7"/>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7"/>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7"/>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7"/>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7"/>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7"/>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7"/>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7"/>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7"/>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7"/>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7"/>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7"/>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7"/>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7"/>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7"/>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7"/>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7"/>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7"/>
            <p:cNvSpPr/>
            <p:nvPr/>
          </p:nvSpPr>
          <p:spPr>
            <a:xfrm>
              <a:off x="2242420" y="1554504"/>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7"/>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7"/>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7"/>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7"/>
            <p:cNvSpPr/>
            <p:nvPr/>
          </p:nvSpPr>
          <p:spPr>
            <a:xfrm>
              <a:off x="2242841" y="155444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7"/>
            <p:cNvSpPr/>
            <p:nvPr/>
          </p:nvSpPr>
          <p:spPr>
            <a:xfrm>
              <a:off x="2242610" y="1554449"/>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7"/>
            <p:cNvSpPr/>
            <p:nvPr/>
          </p:nvSpPr>
          <p:spPr>
            <a:xfrm>
              <a:off x="2232441" y="1549928"/>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7"/>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7"/>
            <p:cNvSpPr/>
            <p:nvPr/>
          </p:nvSpPr>
          <p:spPr>
            <a:xfrm>
              <a:off x="2243126" y="155444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7"/>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7"/>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7"/>
            <p:cNvSpPr/>
            <p:nvPr/>
          </p:nvSpPr>
          <p:spPr>
            <a:xfrm>
              <a:off x="2233011" y="1549928"/>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7"/>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7"/>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7"/>
            <p:cNvSpPr/>
            <p:nvPr/>
          </p:nvSpPr>
          <p:spPr>
            <a:xfrm>
              <a:off x="2242040" y="1554544"/>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7"/>
            <p:cNvSpPr/>
            <p:nvPr/>
          </p:nvSpPr>
          <p:spPr>
            <a:xfrm>
              <a:off x="2233486" y="1549928"/>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7"/>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7"/>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7"/>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7"/>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7"/>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7"/>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7"/>
            <p:cNvSpPr/>
            <p:nvPr/>
          </p:nvSpPr>
          <p:spPr>
            <a:xfrm>
              <a:off x="2335765" y="201823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7"/>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7"/>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7"/>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7"/>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7"/>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7"/>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7"/>
            <p:cNvSpPr/>
            <p:nvPr/>
          </p:nvSpPr>
          <p:spPr>
            <a:xfrm>
              <a:off x="2337571" y="2017184"/>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7"/>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7"/>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7"/>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7"/>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7"/>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7"/>
            <p:cNvSpPr/>
            <p:nvPr/>
          </p:nvSpPr>
          <p:spPr>
            <a:xfrm>
              <a:off x="2263710" y="2052689"/>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7"/>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7"/>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7"/>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7"/>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7"/>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7"/>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7"/>
            <p:cNvSpPr/>
            <p:nvPr/>
          </p:nvSpPr>
          <p:spPr>
            <a:xfrm>
              <a:off x="2263329" y="2052730"/>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7"/>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7"/>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7"/>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7"/>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7"/>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7"/>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7"/>
            <p:cNvSpPr/>
            <p:nvPr/>
          </p:nvSpPr>
          <p:spPr>
            <a:xfrm>
              <a:off x="2282338" y="2017510"/>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7"/>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7"/>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7"/>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7"/>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7"/>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7"/>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7"/>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7"/>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7"/>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7"/>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7"/>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7"/>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7"/>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7"/>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7"/>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7"/>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7"/>
            <p:cNvSpPr/>
            <p:nvPr/>
          </p:nvSpPr>
          <p:spPr>
            <a:xfrm>
              <a:off x="2294707" y="2040280"/>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7"/>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7"/>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7"/>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7"/>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7"/>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7"/>
            <p:cNvSpPr/>
            <p:nvPr/>
          </p:nvSpPr>
          <p:spPr>
            <a:xfrm>
              <a:off x="2576291" y="1725241"/>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7"/>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7"/>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7"/>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7"/>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7"/>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7"/>
            <p:cNvSpPr/>
            <p:nvPr/>
          </p:nvSpPr>
          <p:spPr>
            <a:xfrm>
              <a:off x="2206480" y="141604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7"/>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7"/>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7"/>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7"/>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7"/>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7"/>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7"/>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7"/>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7"/>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7"/>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7"/>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7"/>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7"/>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7"/>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7"/>
            <p:cNvSpPr/>
            <p:nvPr/>
          </p:nvSpPr>
          <p:spPr>
            <a:xfrm>
              <a:off x="2199828" y="141883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7"/>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7"/>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7"/>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7"/>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7"/>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7"/>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7"/>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7"/>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7"/>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7"/>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7"/>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7"/>
            <p:cNvSpPr/>
            <p:nvPr/>
          </p:nvSpPr>
          <p:spPr>
            <a:xfrm>
              <a:off x="2754577" y="1704223"/>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7"/>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7"/>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7"/>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7"/>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7"/>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7"/>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7"/>
            <p:cNvSpPr/>
            <p:nvPr/>
          </p:nvSpPr>
          <p:spPr>
            <a:xfrm>
              <a:off x="2820550" y="1714773"/>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7"/>
            <p:cNvSpPr/>
            <p:nvPr/>
          </p:nvSpPr>
          <p:spPr>
            <a:xfrm>
              <a:off x="2817943" y="1715587"/>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7"/>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7"/>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7"/>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7"/>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7"/>
            <p:cNvSpPr/>
            <p:nvPr/>
          </p:nvSpPr>
          <p:spPr>
            <a:xfrm>
              <a:off x="2629094" y="1765254"/>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7"/>
            <p:cNvSpPr/>
            <p:nvPr/>
          </p:nvSpPr>
          <p:spPr>
            <a:xfrm>
              <a:off x="2634701" y="1762837"/>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7"/>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7"/>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7"/>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7"/>
            <p:cNvSpPr/>
            <p:nvPr/>
          </p:nvSpPr>
          <p:spPr>
            <a:xfrm>
              <a:off x="2635272" y="176274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7"/>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7"/>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7"/>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7"/>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7"/>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7"/>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7"/>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7"/>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7"/>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7"/>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7"/>
            <p:cNvSpPr/>
            <p:nvPr/>
          </p:nvSpPr>
          <p:spPr>
            <a:xfrm>
              <a:off x="3011966" y="1703177"/>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7"/>
            <p:cNvSpPr/>
            <p:nvPr/>
          </p:nvSpPr>
          <p:spPr>
            <a:xfrm>
              <a:off x="2650343" y="1811417"/>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7"/>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7"/>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7"/>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7"/>
            <p:cNvSpPr/>
            <p:nvPr/>
          </p:nvSpPr>
          <p:spPr>
            <a:xfrm>
              <a:off x="2651198" y="1811132"/>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7"/>
            <p:cNvSpPr/>
            <p:nvPr/>
          </p:nvSpPr>
          <p:spPr>
            <a:xfrm>
              <a:off x="2649012" y="1811607"/>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7"/>
            <p:cNvSpPr/>
            <p:nvPr/>
          </p:nvSpPr>
          <p:spPr>
            <a:xfrm>
              <a:off x="2649487" y="1811553"/>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7"/>
            <p:cNvSpPr/>
            <p:nvPr/>
          </p:nvSpPr>
          <p:spPr>
            <a:xfrm>
              <a:off x="2649962" y="1811458"/>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7"/>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7"/>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7"/>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7"/>
            <p:cNvSpPr/>
            <p:nvPr/>
          </p:nvSpPr>
          <p:spPr>
            <a:xfrm>
              <a:off x="2761705" y="1825769"/>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7"/>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7"/>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7"/>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7"/>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7"/>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7"/>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7"/>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7"/>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7"/>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7"/>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7"/>
            <p:cNvSpPr/>
            <p:nvPr/>
          </p:nvSpPr>
          <p:spPr>
            <a:xfrm>
              <a:off x="2721217" y="1828810"/>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7"/>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7"/>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7"/>
            <p:cNvSpPr/>
            <p:nvPr/>
          </p:nvSpPr>
          <p:spPr>
            <a:xfrm>
              <a:off x="2721543" y="182881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7"/>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7"/>
            <p:cNvSpPr/>
            <p:nvPr/>
          </p:nvSpPr>
          <p:spPr>
            <a:xfrm>
              <a:off x="2704530" y="1833888"/>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7"/>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7"/>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7"/>
            <p:cNvSpPr/>
            <p:nvPr/>
          </p:nvSpPr>
          <p:spPr>
            <a:xfrm>
              <a:off x="2796178" y="1873684"/>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7"/>
            <p:cNvSpPr/>
            <p:nvPr/>
          </p:nvSpPr>
          <p:spPr>
            <a:xfrm>
              <a:off x="2795798" y="1873779"/>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7"/>
            <p:cNvSpPr/>
            <p:nvPr/>
          </p:nvSpPr>
          <p:spPr>
            <a:xfrm>
              <a:off x="2795459" y="1873779"/>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7"/>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7"/>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7"/>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7"/>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2364713" y="1918503"/>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7"/>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7"/>
            <p:cNvSpPr/>
            <p:nvPr/>
          </p:nvSpPr>
          <p:spPr>
            <a:xfrm>
              <a:off x="2364672" y="1918544"/>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7"/>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7"/>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7"/>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7"/>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7"/>
            <p:cNvSpPr/>
            <p:nvPr/>
          </p:nvSpPr>
          <p:spPr>
            <a:xfrm>
              <a:off x="2364618" y="1918598"/>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7"/>
            <p:cNvSpPr/>
            <p:nvPr/>
          </p:nvSpPr>
          <p:spPr>
            <a:xfrm>
              <a:off x="2364767" y="1918408"/>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7"/>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7"/>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7"/>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7"/>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7"/>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7"/>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7"/>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7"/>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7"/>
            <p:cNvSpPr/>
            <p:nvPr/>
          </p:nvSpPr>
          <p:spPr>
            <a:xfrm>
              <a:off x="2374135" y="1744820"/>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7"/>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7"/>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7"/>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7"/>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7"/>
            <p:cNvSpPr/>
            <p:nvPr/>
          </p:nvSpPr>
          <p:spPr>
            <a:xfrm>
              <a:off x="2404508" y="180965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7"/>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7"/>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7"/>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7"/>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7"/>
            <p:cNvSpPr/>
            <p:nvPr/>
          </p:nvSpPr>
          <p:spPr>
            <a:xfrm>
              <a:off x="2378032" y="1752233"/>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7"/>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7"/>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7"/>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7"/>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7"/>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7"/>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7"/>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7"/>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7"/>
            <p:cNvSpPr/>
            <p:nvPr/>
          </p:nvSpPr>
          <p:spPr>
            <a:xfrm>
              <a:off x="2446857" y="1751337"/>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7"/>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7"/>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7"/>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7"/>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7"/>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7"/>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7"/>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7"/>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7"/>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7"/>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7"/>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7"/>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7"/>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7"/>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7"/>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7"/>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7"/>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7"/>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7"/>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7"/>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7"/>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7"/>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7"/>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7"/>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7"/>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7"/>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7"/>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7"/>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7"/>
            <p:cNvSpPr/>
            <p:nvPr/>
          </p:nvSpPr>
          <p:spPr>
            <a:xfrm>
              <a:off x="2641218" y="1706178"/>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7"/>
            <p:cNvSpPr/>
            <p:nvPr/>
          </p:nvSpPr>
          <p:spPr>
            <a:xfrm>
              <a:off x="2572584" y="1708364"/>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7"/>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7"/>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7"/>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7"/>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7"/>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7"/>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7"/>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7"/>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7"/>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7"/>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7"/>
            <p:cNvSpPr/>
            <p:nvPr/>
          </p:nvSpPr>
          <p:spPr>
            <a:xfrm>
              <a:off x="2515260" y="1694529"/>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7"/>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7"/>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7"/>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7"/>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7"/>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7"/>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7"/>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7"/>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7"/>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7"/>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7"/>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7"/>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7"/>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7"/>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7"/>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7"/>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7"/>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7"/>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7"/>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7"/>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7"/>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7"/>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7"/>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7"/>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7"/>
            <p:cNvSpPr/>
            <p:nvPr/>
          </p:nvSpPr>
          <p:spPr>
            <a:xfrm>
              <a:off x="2902355" y="1635154"/>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7"/>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7"/>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7"/>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7"/>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7"/>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7"/>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7"/>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7"/>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7"/>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7"/>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7"/>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7"/>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7"/>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7"/>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7"/>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7"/>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7"/>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7"/>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7"/>
            <p:cNvSpPr/>
            <p:nvPr/>
          </p:nvSpPr>
          <p:spPr>
            <a:xfrm>
              <a:off x="2210472" y="1589344"/>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7"/>
            <p:cNvSpPr/>
            <p:nvPr/>
          </p:nvSpPr>
          <p:spPr>
            <a:xfrm>
              <a:off x="2211138" y="1589344"/>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7"/>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7"/>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7"/>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7"/>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7"/>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7"/>
            <p:cNvSpPr/>
            <p:nvPr/>
          </p:nvSpPr>
          <p:spPr>
            <a:xfrm>
              <a:off x="2209807" y="1589384"/>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7"/>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7"/>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7"/>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7"/>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7"/>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7"/>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7"/>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7"/>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7"/>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7"/>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7"/>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7"/>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7"/>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7"/>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7"/>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7"/>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7"/>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7"/>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7"/>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7"/>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7"/>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7"/>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7"/>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7"/>
            <p:cNvSpPr/>
            <p:nvPr/>
          </p:nvSpPr>
          <p:spPr>
            <a:xfrm>
              <a:off x="2337476" y="165522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7"/>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7"/>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7"/>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7"/>
            <p:cNvSpPr/>
            <p:nvPr/>
          </p:nvSpPr>
          <p:spPr>
            <a:xfrm>
              <a:off x="2283438" y="159432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7"/>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7"/>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7"/>
            <p:cNvSpPr/>
            <p:nvPr/>
          </p:nvSpPr>
          <p:spPr>
            <a:xfrm>
              <a:off x="2211382" y="158330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7"/>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7"/>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7"/>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7"/>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7"/>
            <p:cNvSpPr/>
            <p:nvPr/>
          </p:nvSpPr>
          <p:spPr>
            <a:xfrm>
              <a:off x="2204824" y="1581116"/>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7"/>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7"/>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7"/>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7"/>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7"/>
            <p:cNvSpPr/>
            <p:nvPr/>
          </p:nvSpPr>
          <p:spPr>
            <a:xfrm>
              <a:off x="2213894" y="1589154"/>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7"/>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7"/>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7"/>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7"/>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7"/>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7"/>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7"/>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7"/>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7"/>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7"/>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7"/>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7"/>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7"/>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7"/>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7"/>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7"/>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7"/>
            <p:cNvSpPr/>
            <p:nvPr/>
          </p:nvSpPr>
          <p:spPr>
            <a:xfrm>
              <a:off x="2593969" y="159470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7"/>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7"/>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2590398" y="159324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7"/>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7"/>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7"/>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7"/>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7"/>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7"/>
            <p:cNvSpPr/>
            <p:nvPr/>
          </p:nvSpPr>
          <p:spPr>
            <a:xfrm>
              <a:off x="2139218" y="208154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7"/>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7"/>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7"/>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7"/>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7"/>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7"/>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7"/>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7"/>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7"/>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7"/>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7"/>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7"/>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7"/>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7"/>
            <p:cNvSpPr/>
            <p:nvPr/>
          </p:nvSpPr>
          <p:spPr>
            <a:xfrm>
              <a:off x="2263194" y="2009812"/>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7"/>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7"/>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7"/>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7"/>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7"/>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7"/>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7"/>
            <p:cNvSpPr/>
            <p:nvPr/>
          </p:nvSpPr>
          <p:spPr>
            <a:xfrm>
              <a:off x="2261429" y="2010341"/>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7"/>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7"/>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7"/>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7"/>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7"/>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7"/>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7"/>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7"/>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7"/>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7"/>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7"/>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7"/>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7"/>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7"/>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7"/>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7"/>
            <p:cNvSpPr/>
            <p:nvPr/>
          </p:nvSpPr>
          <p:spPr>
            <a:xfrm>
              <a:off x="2271082" y="2019981"/>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7"/>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7"/>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7"/>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7"/>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7"/>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7"/>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7"/>
            <p:cNvSpPr/>
            <p:nvPr/>
          </p:nvSpPr>
          <p:spPr>
            <a:xfrm>
              <a:off x="2263044" y="2064624"/>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7"/>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7"/>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7"/>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7"/>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7"/>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7"/>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7"/>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7"/>
            <p:cNvSpPr/>
            <p:nvPr/>
          </p:nvSpPr>
          <p:spPr>
            <a:xfrm>
              <a:off x="2281917" y="2248708"/>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7"/>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7"/>
            <p:cNvSpPr/>
            <p:nvPr/>
          </p:nvSpPr>
          <p:spPr>
            <a:xfrm>
              <a:off x="2275780" y="2214683"/>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7"/>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7"/>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7"/>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7"/>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7"/>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7"/>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7"/>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7"/>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7"/>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7"/>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7"/>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7"/>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7"/>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7"/>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7"/>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7"/>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7"/>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7"/>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7"/>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7"/>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7"/>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7"/>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7"/>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7"/>
            <p:cNvSpPr/>
            <p:nvPr/>
          </p:nvSpPr>
          <p:spPr>
            <a:xfrm>
              <a:off x="2270173" y="2063103"/>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7"/>
            <p:cNvSpPr/>
            <p:nvPr/>
          </p:nvSpPr>
          <p:spPr>
            <a:xfrm>
              <a:off x="2334109" y="212622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7"/>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7"/>
            <p:cNvSpPr/>
            <p:nvPr/>
          </p:nvSpPr>
          <p:spPr>
            <a:xfrm>
              <a:off x="2334150" y="212613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7"/>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7"/>
            <p:cNvSpPr/>
            <p:nvPr/>
          </p:nvSpPr>
          <p:spPr>
            <a:xfrm>
              <a:off x="2334055" y="212632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7"/>
            <p:cNvSpPr/>
            <p:nvPr/>
          </p:nvSpPr>
          <p:spPr>
            <a:xfrm>
              <a:off x="2334109" y="2126266"/>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7"/>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7"/>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7"/>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7"/>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7"/>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7"/>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7"/>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7"/>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7"/>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7"/>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7"/>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7"/>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7"/>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7"/>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7"/>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7"/>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7"/>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7"/>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7"/>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7"/>
            <p:cNvSpPr/>
            <p:nvPr/>
          </p:nvSpPr>
          <p:spPr>
            <a:xfrm>
              <a:off x="2333294" y="2126456"/>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7"/>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7"/>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7"/>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7"/>
            <p:cNvSpPr/>
            <p:nvPr/>
          </p:nvSpPr>
          <p:spPr>
            <a:xfrm>
              <a:off x="2305202" y="2129837"/>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7"/>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7"/>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7"/>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7"/>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7"/>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7"/>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7"/>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7"/>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7"/>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7"/>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7"/>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7"/>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7"/>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7"/>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7"/>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7"/>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7"/>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7"/>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7"/>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7"/>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7"/>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7"/>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7"/>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7"/>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7"/>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7"/>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7"/>
            <p:cNvSpPr/>
            <p:nvPr/>
          </p:nvSpPr>
          <p:spPr>
            <a:xfrm>
              <a:off x="2291951" y="2116436"/>
              <a:ext cx="14" cy="0"/>
            </a:xfrm>
            <a:custGeom>
              <a:rect b="b" l="l" r="r" t="t"/>
              <a:pathLst>
                <a:path extrusionOk="0" h="0"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7"/>
            <p:cNvSpPr/>
            <p:nvPr/>
          </p:nvSpPr>
          <p:spPr>
            <a:xfrm>
              <a:off x="2292562" y="2116436"/>
              <a:ext cx="14" cy="0"/>
            </a:xfrm>
            <a:custGeom>
              <a:rect b="b" l="l" r="r" t="t"/>
              <a:pathLst>
                <a:path extrusionOk="0" h="0"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7"/>
            <p:cNvSpPr/>
            <p:nvPr/>
          </p:nvSpPr>
          <p:spPr>
            <a:xfrm>
              <a:off x="2291095" y="2116476"/>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7"/>
            <p:cNvSpPr/>
            <p:nvPr/>
          </p:nvSpPr>
          <p:spPr>
            <a:xfrm>
              <a:off x="2293132" y="2116436"/>
              <a:ext cx="14" cy="0"/>
            </a:xfrm>
            <a:custGeom>
              <a:rect b="b" l="l" r="r" t="t"/>
              <a:pathLst>
                <a:path extrusionOk="0" h="0"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7"/>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7"/>
            <p:cNvSpPr/>
            <p:nvPr/>
          </p:nvSpPr>
          <p:spPr>
            <a:xfrm>
              <a:off x="2585741" y="173408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7"/>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7"/>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7"/>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7"/>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7"/>
            <p:cNvSpPr/>
            <p:nvPr/>
          </p:nvSpPr>
          <p:spPr>
            <a:xfrm>
              <a:off x="2588646" y="173436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7"/>
            <p:cNvSpPr/>
            <p:nvPr/>
          </p:nvSpPr>
          <p:spPr>
            <a:xfrm>
              <a:off x="2586121" y="1734080"/>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7"/>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7"/>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7"/>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7"/>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7"/>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7"/>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7"/>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7"/>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7"/>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7"/>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7"/>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7"/>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7"/>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7"/>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7"/>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7"/>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7"/>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7"/>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7"/>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7"/>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7"/>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7"/>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7"/>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7"/>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7"/>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7"/>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7"/>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7"/>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7"/>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7"/>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7"/>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7"/>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7"/>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7"/>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7"/>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7"/>
            <p:cNvSpPr/>
            <p:nvPr/>
          </p:nvSpPr>
          <p:spPr>
            <a:xfrm>
              <a:off x="2374896" y="1716633"/>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7"/>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7"/>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7"/>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7"/>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7"/>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7"/>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7"/>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7"/>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7"/>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7"/>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7"/>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7"/>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7"/>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7"/>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7"/>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7"/>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7"/>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7"/>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7"/>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7"/>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7"/>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7"/>
            <p:cNvSpPr/>
            <p:nvPr/>
          </p:nvSpPr>
          <p:spPr>
            <a:xfrm>
              <a:off x="2400612" y="1717298"/>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7"/>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7"/>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7"/>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7"/>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7"/>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7"/>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7"/>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7"/>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7"/>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7"/>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7"/>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7"/>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7"/>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7"/>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7"/>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7"/>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7"/>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7"/>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7"/>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7"/>
            <p:cNvSpPr/>
            <p:nvPr/>
          </p:nvSpPr>
          <p:spPr>
            <a:xfrm>
              <a:off x="2385826" y="1735791"/>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7"/>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7"/>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7"/>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7"/>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7"/>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7"/>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7"/>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7"/>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7"/>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7"/>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7"/>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7"/>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7"/>
            <p:cNvSpPr/>
            <p:nvPr/>
          </p:nvSpPr>
          <p:spPr>
            <a:xfrm>
              <a:off x="2581803" y="1758506"/>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7"/>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7"/>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7"/>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7"/>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7"/>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7"/>
            <p:cNvSpPr/>
            <p:nvPr/>
          </p:nvSpPr>
          <p:spPr>
            <a:xfrm>
              <a:off x="2600812" y="1753754"/>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7"/>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7"/>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7"/>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7"/>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7"/>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7"/>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7"/>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7"/>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7"/>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7"/>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7"/>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7"/>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7"/>
            <p:cNvSpPr/>
            <p:nvPr/>
          </p:nvSpPr>
          <p:spPr>
            <a:xfrm>
              <a:off x="2514350" y="1832802"/>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7"/>
            <p:cNvSpPr/>
            <p:nvPr/>
          </p:nvSpPr>
          <p:spPr>
            <a:xfrm>
              <a:off x="2517772" y="1837839"/>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7"/>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7"/>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7"/>
            <p:cNvSpPr/>
            <p:nvPr/>
          </p:nvSpPr>
          <p:spPr>
            <a:xfrm>
              <a:off x="2514310" y="1832422"/>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7"/>
            <p:cNvSpPr/>
            <p:nvPr/>
          </p:nvSpPr>
          <p:spPr>
            <a:xfrm>
              <a:off x="2505606" y="1850439"/>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7"/>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7"/>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7"/>
            <p:cNvSpPr/>
            <p:nvPr/>
          </p:nvSpPr>
          <p:spPr>
            <a:xfrm>
              <a:off x="2514255" y="1832136"/>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7"/>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7"/>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7"/>
            <p:cNvSpPr/>
            <p:nvPr/>
          </p:nvSpPr>
          <p:spPr>
            <a:xfrm>
              <a:off x="2513264" y="1818396"/>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7"/>
            <p:cNvSpPr/>
            <p:nvPr/>
          </p:nvSpPr>
          <p:spPr>
            <a:xfrm>
              <a:off x="2516020" y="1818301"/>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7"/>
            <p:cNvSpPr/>
            <p:nvPr/>
          </p:nvSpPr>
          <p:spPr>
            <a:xfrm>
              <a:off x="2514119" y="1818396"/>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7"/>
            <p:cNvSpPr/>
            <p:nvPr/>
          </p:nvSpPr>
          <p:spPr>
            <a:xfrm>
              <a:off x="2596725" y="1756849"/>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7"/>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7"/>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7"/>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7"/>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7"/>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7"/>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7"/>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7"/>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7"/>
            <p:cNvSpPr/>
            <p:nvPr/>
          </p:nvSpPr>
          <p:spPr>
            <a:xfrm>
              <a:off x="2526665" y="181721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7"/>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7"/>
            <p:cNvSpPr/>
            <p:nvPr/>
          </p:nvSpPr>
          <p:spPr>
            <a:xfrm>
              <a:off x="2527330" y="1817120"/>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7"/>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7"/>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7"/>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7"/>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7"/>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7"/>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7"/>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7"/>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7"/>
            <p:cNvSpPr/>
            <p:nvPr/>
          </p:nvSpPr>
          <p:spPr>
            <a:xfrm>
              <a:off x="2512640" y="1818396"/>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7"/>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7"/>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7"/>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7"/>
            <p:cNvSpPr/>
            <p:nvPr/>
          </p:nvSpPr>
          <p:spPr>
            <a:xfrm>
              <a:off x="2512029" y="181835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7"/>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7"/>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7"/>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7"/>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7"/>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7"/>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7"/>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7"/>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7"/>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7"/>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7"/>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7"/>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7"/>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7"/>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7"/>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7"/>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7"/>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7"/>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7"/>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7"/>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7"/>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7"/>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7"/>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7"/>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7"/>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7"/>
            <p:cNvSpPr/>
            <p:nvPr/>
          </p:nvSpPr>
          <p:spPr>
            <a:xfrm>
              <a:off x="2860006" y="2039193"/>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7"/>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7"/>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7"/>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7"/>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7"/>
            <p:cNvSpPr/>
            <p:nvPr/>
          </p:nvSpPr>
          <p:spPr>
            <a:xfrm>
              <a:off x="2962544" y="2114806"/>
              <a:ext cx="0" cy="14"/>
            </a:xfrm>
            <a:custGeom>
              <a:rect b="b" l="l" r="r" t="t"/>
              <a:pathLst>
                <a:path extrusionOk="0" h="1" w="0">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7"/>
            <p:cNvSpPr/>
            <p:nvPr/>
          </p:nvSpPr>
          <p:spPr>
            <a:xfrm>
              <a:off x="2962924" y="2114711"/>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7"/>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7"/>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7"/>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7"/>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7"/>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7"/>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7"/>
            <p:cNvSpPr/>
            <p:nvPr/>
          </p:nvSpPr>
          <p:spPr>
            <a:xfrm>
              <a:off x="2106903" y="1674475"/>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7"/>
            <p:cNvSpPr/>
            <p:nvPr/>
          </p:nvSpPr>
          <p:spPr>
            <a:xfrm>
              <a:off x="2106659" y="1674475"/>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7"/>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7"/>
            <p:cNvSpPr/>
            <p:nvPr/>
          </p:nvSpPr>
          <p:spPr>
            <a:xfrm>
              <a:off x="2107134" y="1674475"/>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7"/>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7"/>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7"/>
            <p:cNvSpPr/>
            <p:nvPr/>
          </p:nvSpPr>
          <p:spPr>
            <a:xfrm>
              <a:off x="2101676" y="1676280"/>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7"/>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7"/>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7"/>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7"/>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7"/>
            <p:cNvSpPr/>
            <p:nvPr/>
          </p:nvSpPr>
          <p:spPr>
            <a:xfrm>
              <a:off x="2184336" y="1702281"/>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7"/>
            <p:cNvSpPr/>
            <p:nvPr/>
          </p:nvSpPr>
          <p:spPr>
            <a:xfrm>
              <a:off x="2184376" y="1702661"/>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7"/>
            <p:cNvSpPr/>
            <p:nvPr/>
          </p:nvSpPr>
          <p:spPr>
            <a:xfrm>
              <a:off x="2184376" y="1702417"/>
              <a:ext cx="14" cy="14"/>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7"/>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7"/>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7"/>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7"/>
            <p:cNvSpPr/>
            <p:nvPr/>
          </p:nvSpPr>
          <p:spPr>
            <a:xfrm>
              <a:off x="2184336" y="1702987"/>
              <a:ext cx="14" cy="14"/>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7"/>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7"/>
            <p:cNvSpPr/>
            <p:nvPr/>
          </p:nvSpPr>
          <p:spPr>
            <a:xfrm>
              <a:off x="2190649" y="1692628"/>
              <a:ext cx="14" cy="14"/>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7"/>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7"/>
            <p:cNvSpPr/>
            <p:nvPr/>
          </p:nvSpPr>
          <p:spPr>
            <a:xfrm>
              <a:off x="2190989" y="1685119"/>
              <a:ext cx="14" cy="14"/>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7"/>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7"/>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7"/>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7"/>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7"/>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7"/>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7"/>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7"/>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7"/>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7"/>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7"/>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7"/>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7"/>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7"/>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7"/>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7"/>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7"/>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7"/>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7"/>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7"/>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7"/>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7"/>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7"/>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7"/>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7"/>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7"/>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7"/>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7"/>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7"/>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7"/>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7"/>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7"/>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1" name="Google Shape;4321;p47"/>
          <p:cNvSpPr txBox="1"/>
          <p:nvPr/>
        </p:nvSpPr>
        <p:spPr>
          <a:xfrm>
            <a:off x="1094650" y="3632325"/>
            <a:ext cx="2085000" cy="40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MERCÚRIO</a:t>
            </a:r>
            <a:endParaRPr sz="2500">
              <a:solidFill>
                <a:schemeClr val="dk1"/>
              </a:solidFill>
              <a:latin typeface="Federo"/>
              <a:ea typeface="Federo"/>
              <a:cs typeface="Federo"/>
              <a:sym typeface="Federo"/>
            </a:endParaRPr>
          </a:p>
        </p:txBody>
      </p:sp>
      <p:sp>
        <p:nvSpPr>
          <p:cNvPr id="4322" name="Google Shape;4322;p47"/>
          <p:cNvSpPr txBox="1"/>
          <p:nvPr/>
        </p:nvSpPr>
        <p:spPr>
          <a:xfrm>
            <a:off x="1094651" y="4001625"/>
            <a:ext cx="2086800" cy="49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É</a:t>
            </a:r>
            <a:r>
              <a:rPr lang="en">
                <a:solidFill>
                  <a:schemeClr val="dk1"/>
                </a:solidFill>
                <a:latin typeface="Poppins"/>
                <a:ea typeface="Poppins"/>
                <a:cs typeface="Poppins"/>
                <a:sym typeface="Poppins"/>
              </a:rPr>
              <a:t> o menor planeta no Sistema Solar</a:t>
            </a:r>
            <a:endParaRPr>
              <a:solidFill>
                <a:schemeClr val="dk1"/>
              </a:solidFill>
              <a:latin typeface="Poppins"/>
              <a:ea typeface="Poppins"/>
              <a:cs typeface="Poppins"/>
              <a:sym typeface="Poppins"/>
            </a:endParaRPr>
          </a:p>
        </p:txBody>
      </p:sp>
      <p:sp>
        <p:nvSpPr>
          <p:cNvPr id="4323" name="Google Shape;4323;p47"/>
          <p:cNvSpPr txBox="1"/>
          <p:nvPr/>
        </p:nvSpPr>
        <p:spPr>
          <a:xfrm>
            <a:off x="1094650" y="2644975"/>
            <a:ext cx="2085000" cy="40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VÊNUS</a:t>
            </a:r>
            <a:endParaRPr sz="2500">
              <a:solidFill>
                <a:schemeClr val="dk1"/>
              </a:solidFill>
              <a:latin typeface="Federo"/>
              <a:ea typeface="Federo"/>
              <a:cs typeface="Federo"/>
              <a:sym typeface="Federo"/>
            </a:endParaRPr>
          </a:p>
        </p:txBody>
      </p:sp>
      <p:sp>
        <p:nvSpPr>
          <p:cNvPr id="4324" name="Google Shape;4324;p47"/>
          <p:cNvSpPr txBox="1"/>
          <p:nvPr/>
        </p:nvSpPr>
        <p:spPr>
          <a:xfrm>
            <a:off x="1094651" y="3010648"/>
            <a:ext cx="2085000" cy="49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Vênus tem um nome muito bonito</a:t>
            </a:r>
            <a:endParaRPr>
              <a:solidFill>
                <a:schemeClr val="dk1"/>
              </a:solidFill>
              <a:latin typeface="Poppins"/>
              <a:ea typeface="Poppins"/>
              <a:cs typeface="Poppins"/>
              <a:sym typeface="Poppins"/>
            </a:endParaRPr>
          </a:p>
        </p:txBody>
      </p:sp>
      <p:sp>
        <p:nvSpPr>
          <p:cNvPr id="4325" name="Google Shape;4325;p47"/>
          <p:cNvSpPr txBox="1"/>
          <p:nvPr/>
        </p:nvSpPr>
        <p:spPr>
          <a:xfrm>
            <a:off x="1094650" y="1657625"/>
            <a:ext cx="2085000" cy="40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NETUNO</a:t>
            </a:r>
            <a:endParaRPr sz="2500">
              <a:solidFill>
                <a:schemeClr val="dk1"/>
              </a:solidFill>
              <a:latin typeface="Federo"/>
              <a:ea typeface="Federo"/>
              <a:cs typeface="Federo"/>
              <a:sym typeface="Federo"/>
            </a:endParaRPr>
          </a:p>
        </p:txBody>
      </p:sp>
      <p:sp>
        <p:nvSpPr>
          <p:cNvPr id="4326" name="Google Shape;4326;p47"/>
          <p:cNvSpPr txBox="1"/>
          <p:nvPr/>
        </p:nvSpPr>
        <p:spPr>
          <a:xfrm>
            <a:off x="1094651" y="2019550"/>
            <a:ext cx="2086800" cy="49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É o planeta mais distante do Sol</a:t>
            </a:r>
            <a:endParaRPr>
              <a:solidFill>
                <a:schemeClr val="dk1"/>
              </a:solidFill>
              <a:latin typeface="Poppins"/>
              <a:ea typeface="Poppins"/>
              <a:cs typeface="Poppins"/>
              <a:sym typeface="Poppins"/>
            </a:endParaRPr>
          </a:p>
        </p:txBody>
      </p:sp>
      <p:sp>
        <p:nvSpPr>
          <p:cNvPr id="4327" name="Google Shape;4327;p47"/>
          <p:cNvSpPr/>
          <p:nvPr/>
        </p:nvSpPr>
        <p:spPr>
          <a:xfrm>
            <a:off x="716177" y="1733550"/>
            <a:ext cx="315000" cy="3150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7"/>
          <p:cNvSpPr/>
          <p:nvPr/>
        </p:nvSpPr>
        <p:spPr>
          <a:xfrm>
            <a:off x="716177" y="2690813"/>
            <a:ext cx="315000" cy="3150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7"/>
          <p:cNvSpPr/>
          <p:nvPr/>
        </p:nvSpPr>
        <p:spPr>
          <a:xfrm>
            <a:off x="716177" y="3676650"/>
            <a:ext cx="315000" cy="3150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3" name="Shape 4333"/>
        <p:cNvGrpSpPr/>
        <p:nvPr/>
      </p:nvGrpSpPr>
      <p:grpSpPr>
        <a:xfrm>
          <a:off x="0" y="0"/>
          <a:ext cx="0" cy="0"/>
          <a:chOff x="0" y="0"/>
          <a:chExt cx="0" cy="0"/>
        </a:xfrm>
      </p:grpSpPr>
      <p:sp>
        <p:nvSpPr>
          <p:cNvPr id="4334" name="Google Shape;4334;p48"/>
          <p:cNvSpPr txBox="1"/>
          <p:nvPr>
            <p:ph idx="4" type="title"/>
          </p:nvPr>
        </p:nvSpPr>
        <p:spPr>
          <a:xfrm>
            <a:off x="713100" y="368825"/>
            <a:ext cx="7717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ESTE DIA NO BRASIL</a:t>
            </a:r>
            <a:endParaRPr/>
          </a:p>
        </p:txBody>
      </p:sp>
      <p:sp>
        <p:nvSpPr>
          <p:cNvPr id="4335" name="Google Shape;4335;p48"/>
          <p:cNvSpPr txBox="1"/>
          <p:nvPr>
            <p:ph type="title"/>
          </p:nvPr>
        </p:nvSpPr>
        <p:spPr>
          <a:xfrm>
            <a:off x="1019175" y="3120200"/>
            <a:ext cx="3933900" cy="480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GREVES</a:t>
            </a:r>
            <a:endParaRPr/>
          </a:p>
        </p:txBody>
      </p:sp>
      <p:sp>
        <p:nvSpPr>
          <p:cNvPr id="4336" name="Google Shape;4336;p48"/>
          <p:cNvSpPr txBox="1"/>
          <p:nvPr>
            <p:ph idx="2" type="title"/>
          </p:nvPr>
        </p:nvSpPr>
        <p:spPr>
          <a:xfrm>
            <a:off x="1020708" y="1581150"/>
            <a:ext cx="3930900" cy="480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MANIFESTAÇ</a:t>
            </a:r>
            <a:r>
              <a:rPr lang="en"/>
              <a:t>Õ</a:t>
            </a:r>
            <a:r>
              <a:rPr lang="en"/>
              <a:t>ES</a:t>
            </a:r>
            <a:endParaRPr/>
          </a:p>
        </p:txBody>
      </p:sp>
      <p:sp>
        <p:nvSpPr>
          <p:cNvPr id="4337" name="Google Shape;4337;p48"/>
          <p:cNvSpPr txBox="1"/>
          <p:nvPr>
            <p:ph idx="1" type="subTitle"/>
          </p:nvPr>
        </p:nvSpPr>
        <p:spPr>
          <a:xfrm>
            <a:off x="1020720" y="2085475"/>
            <a:ext cx="3930900" cy="81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Vênus tem um nome muito bonito e é o segundo planeta mais próximo do Sol. É terrivelmente quente</a:t>
            </a:r>
            <a:endParaRPr/>
          </a:p>
        </p:txBody>
      </p:sp>
      <p:sp>
        <p:nvSpPr>
          <p:cNvPr id="4338" name="Google Shape;4338;p48"/>
          <p:cNvSpPr txBox="1"/>
          <p:nvPr>
            <p:ph idx="3" type="subTitle"/>
          </p:nvPr>
        </p:nvSpPr>
        <p:spPr>
          <a:xfrm>
            <a:off x="1019175" y="3624525"/>
            <a:ext cx="3933900" cy="81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Mercúrio é</a:t>
            </a:r>
            <a:r>
              <a:rPr lang="en"/>
              <a:t> o planeta mais próximo do Sol e o menor do Sistema Solar. Seu nome não tem nada a ver com o metal líquido </a:t>
            </a:r>
            <a:endParaRPr/>
          </a:p>
        </p:txBody>
      </p:sp>
      <p:pic>
        <p:nvPicPr>
          <p:cNvPr id="4339" name="Google Shape;4339;p48"/>
          <p:cNvPicPr preferRelativeResize="0"/>
          <p:nvPr/>
        </p:nvPicPr>
        <p:blipFill rotWithShape="1">
          <a:blip r:embed="rId3">
            <a:alphaModFix/>
          </a:blip>
          <a:srcRect b="1960" l="12637" r="22020" t="0"/>
          <a:stretch/>
        </p:blipFill>
        <p:spPr>
          <a:xfrm flipH="1">
            <a:off x="5578710" y="1201825"/>
            <a:ext cx="3566100" cy="3566100"/>
          </a:xfrm>
          <a:prstGeom prst="flowChartDelay">
            <a:avLst/>
          </a:prstGeom>
          <a:noFill/>
          <a:ln>
            <a:noFill/>
          </a:ln>
        </p:spPr>
      </p:pic>
      <p:sp>
        <p:nvSpPr>
          <p:cNvPr id="4340" name="Google Shape;4340;p48"/>
          <p:cNvSpPr/>
          <p:nvPr/>
        </p:nvSpPr>
        <p:spPr>
          <a:xfrm>
            <a:off x="5436425" y="1830675"/>
            <a:ext cx="811800" cy="811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8"/>
          <p:cNvSpPr/>
          <p:nvPr/>
        </p:nvSpPr>
        <p:spPr>
          <a:xfrm>
            <a:off x="5436425" y="3278475"/>
            <a:ext cx="811800" cy="811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42" name="Google Shape;4342;p48"/>
          <p:cNvCxnSpPr>
            <a:stCxn id="4336" idx="3"/>
            <a:endCxn id="4340" idx="2"/>
          </p:cNvCxnSpPr>
          <p:nvPr/>
        </p:nvCxnSpPr>
        <p:spPr>
          <a:xfrm>
            <a:off x="4951608" y="1821300"/>
            <a:ext cx="484800" cy="415200"/>
          </a:xfrm>
          <a:prstGeom prst="bentConnector3">
            <a:avLst>
              <a:gd fmla="val 50002" name="adj1"/>
            </a:avLst>
          </a:prstGeom>
          <a:noFill/>
          <a:ln cap="flat" cmpd="sng" w="9525">
            <a:solidFill>
              <a:schemeClr val="dk1"/>
            </a:solidFill>
            <a:prstDash val="solid"/>
            <a:round/>
            <a:headEnd len="med" w="med" type="none"/>
            <a:tailEnd len="med" w="med" type="none"/>
          </a:ln>
        </p:spPr>
      </p:cxnSp>
      <p:cxnSp>
        <p:nvCxnSpPr>
          <p:cNvPr id="4343" name="Google Shape;4343;p48"/>
          <p:cNvCxnSpPr>
            <a:stCxn id="4335" idx="3"/>
            <a:endCxn id="4341" idx="2"/>
          </p:cNvCxnSpPr>
          <p:nvPr/>
        </p:nvCxnSpPr>
        <p:spPr>
          <a:xfrm>
            <a:off x="4953075" y="3360350"/>
            <a:ext cx="483300" cy="324000"/>
          </a:xfrm>
          <a:prstGeom prst="bentConnector3">
            <a:avLst>
              <a:gd fmla="val 50005" name="adj1"/>
            </a:avLst>
          </a:prstGeom>
          <a:noFill/>
          <a:ln cap="flat" cmpd="sng" w="9525">
            <a:solidFill>
              <a:schemeClr val="dk1"/>
            </a:solidFill>
            <a:prstDash val="solid"/>
            <a:round/>
            <a:headEnd len="med" w="med" type="none"/>
            <a:tailEnd len="med" w="med" type="none"/>
          </a:ln>
        </p:spPr>
      </p:cxnSp>
      <p:grpSp>
        <p:nvGrpSpPr>
          <p:cNvPr id="4344" name="Google Shape;4344;p48"/>
          <p:cNvGrpSpPr/>
          <p:nvPr/>
        </p:nvGrpSpPr>
        <p:grpSpPr>
          <a:xfrm>
            <a:off x="5641171" y="2038233"/>
            <a:ext cx="402322" cy="396685"/>
            <a:chOff x="5352728" y="1990239"/>
            <a:chExt cx="327091" cy="322508"/>
          </a:xfrm>
        </p:grpSpPr>
        <p:sp>
          <p:nvSpPr>
            <p:cNvPr id="4345" name="Google Shape;4345;p4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8" name="Google Shape;4348;p48"/>
          <p:cNvSpPr/>
          <p:nvPr/>
        </p:nvSpPr>
        <p:spPr>
          <a:xfrm>
            <a:off x="5628600" y="3506078"/>
            <a:ext cx="427452" cy="356595"/>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sp>
        <p:nvSpPr>
          <p:cNvPr id="4353" name="Google Shape;4353;p49"/>
          <p:cNvSpPr txBox="1"/>
          <p:nvPr>
            <p:ph type="title"/>
          </p:nvPr>
        </p:nvSpPr>
        <p:spPr>
          <a:xfrm>
            <a:off x="3557400" y="2871688"/>
            <a:ext cx="4360200" cy="53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—ALGUÉM FAMOSO</a:t>
            </a:r>
            <a:endParaRPr/>
          </a:p>
        </p:txBody>
      </p:sp>
      <p:sp>
        <p:nvSpPr>
          <p:cNvPr id="4354" name="Google Shape;4354;p49"/>
          <p:cNvSpPr txBox="1"/>
          <p:nvPr>
            <p:ph idx="1" type="subTitle"/>
          </p:nvPr>
        </p:nvSpPr>
        <p:spPr>
          <a:xfrm>
            <a:off x="1226400" y="1130313"/>
            <a:ext cx="6691200" cy="1478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“Esta é uma citação. São palavras cheias de sabedoria que foram ditas por alguém importante e podem inspirar o leitor. ”</a:t>
            </a:r>
            <a:endParaRPr/>
          </a:p>
        </p:txBody>
      </p:sp>
      <p:sp>
        <p:nvSpPr>
          <p:cNvPr id="4355" name="Google Shape;4355;p49"/>
          <p:cNvSpPr/>
          <p:nvPr/>
        </p:nvSpPr>
        <p:spPr>
          <a:xfrm flipH="1" rot="-7410584">
            <a:off x="3895098" y="2739012"/>
            <a:ext cx="1057458" cy="1057458"/>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9"/>
          <p:cNvSpPr/>
          <p:nvPr/>
        </p:nvSpPr>
        <p:spPr>
          <a:xfrm flipH="1" rot="-2416186">
            <a:off x="929651" y="365227"/>
            <a:ext cx="1057261" cy="1057261"/>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60" name="Shape 4360"/>
        <p:cNvGrpSpPr/>
        <p:nvPr/>
      </p:nvGrpSpPr>
      <p:grpSpPr>
        <a:xfrm>
          <a:off x="0" y="0"/>
          <a:ext cx="0" cy="0"/>
          <a:chOff x="0" y="0"/>
          <a:chExt cx="0" cy="0"/>
        </a:xfrm>
      </p:grpSpPr>
      <p:grpSp>
        <p:nvGrpSpPr>
          <p:cNvPr id="4361" name="Google Shape;4361;p50"/>
          <p:cNvGrpSpPr/>
          <p:nvPr/>
        </p:nvGrpSpPr>
        <p:grpSpPr>
          <a:xfrm>
            <a:off x="4582585" y="1378472"/>
            <a:ext cx="1331381" cy="1331209"/>
            <a:chOff x="4049800" y="640400"/>
            <a:chExt cx="858900" cy="858900"/>
          </a:xfrm>
        </p:grpSpPr>
        <p:sp>
          <p:nvSpPr>
            <p:cNvPr id="4362" name="Google Shape;4362;p50"/>
            <p:cNvSpPr/>
            <p:nvPr/>
          </p:nvSpPr>
          <p:spPr>
            <a:xfrm>
              <a:off x="4049800" y="640400"/>
              <a:ext cx="858900" cy="858900"/>
            </a:xfrm>
            <a:prstGeom prst="donut">
              <a:avLst>
                <a:gd fmla="val 12944"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0"/>
            <p:cNvSpPr/>
            <p:nvPr/>
          </p:nvSpPr>
          <p:spPr>
            <a:xfrm>
              <a:off x="4049800" y="640400"/>
              <a:ext cx="858900" cy="858900"/>
            </a:xfrm>
            <a:prstGeom prst="blockArc">
              <a:avLst>
                <a:gd fmla="val 16162165" name="adj1"/>
                <a:gd fmla="val 3455995" name="adj2"/>
                <a:gd fmla="val 13222"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50"/>
          <p:cNvGrpSpPr/>
          <p:nvPr/>
        </p:nvGrpSpPr>
        <p:grpSpPr>
          <a:xfrm>
            <a:off x="4582585" y="3084797"/>
            <a:ext cx="1331381" cy="1331209"/>
            <a:chOff x="4049800" y="640400"/>
            <a:chExt cx="858900" cy="858900"/>
          </a:xfrm>
        </p:grpSpPr>
        <p:sp>
          <p:nvSpPr>
            <p:cNvPr id="4365" name="Google Shape;4365;p50"/>
            <p:cNvSpPr/>
            <p:nvPr/>
          </p:nvSpPr>
          <p:spPr>
            <a:xfrm>
              <a:off x="4049800" y="640400"/>
              <a:ext cx="858900" cy="858900"/>
            </a:xfrm>
            <a:prstGeom prst="donut">
              <a:avLst>
                <a:gd fmla="val 12944"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0"/>
            <p:cNvSpPr/>
            <p:nvPr/>
          </p:nvSpPr>
          <p:spPr>
            <a:xfrm>
              <a:off x="4049800" y="640400"/>
              <a:ext cx="858900" cy="858900"/>
            </a:xfrm>
            <a:prstGeom prst="blockArc">
              <a:avLst>
                <a:gd fmla="val 16162165" name="adj1"/>
                <a:gd fmla="val 17657148" name="adj2"/>
                <a:gd fmla="val 12523"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7" name="Google Shape;4367;p50"/>
          <p:cNvSpPr txBox="1"/>
          <p:nvPr>
            <p:ph idx="8" type="title"/>
          </p:nvPr>
        </p:nvSpPr>
        <p:spPr>
          <a:xfrm>
            <a:off x="892800" y="1857027"/>
            <a:ext cx="1033800" cy="37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4368" name="Google Shape;4368;p50"/>
          <p:cNvSpPr txBox="1"/>
          <p:nvPr>
            <p:ph idx="4" type="title"/>
          </p:nvPr>
        </p:nvSpPr>
        <p:spPr>
          <a:xfrm>
            <a:off x="2301025" y="3175475"/>
            <a:ext cx="1978200" cy="35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JÚPITER</a:t>
            </a:r>
            <a:endParaRPr/>
          </a:p>
        </p:txBody>
      </p:sp>
      <p:sp>
        <p:nvSpPr>
          <p:cNvPr id="4369" name="Google Shape;4369;p50"/>
          <p:cNvSpPr txBox="1"/>
          <p:nvPr>
            <p:ph idx="7" type="subTitle"/>
          </p:nvPr>
        </p:nvSpPr>
        <p:spPr>
          <a:xfrm>
            <a:off x="6141129" y="3609600"/>
            <a:ext cx="1978200" cy="66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Saturno é composto por hidrogênio e hélio</a:t>
            </a:r>
            <a:endParaRPr/>
          </a:p>
        </p:txBody>
      </p:sp>
      <p:sp>
        <p:nvSpPr>
          <p:cNvPr id="4370" name="Google Shape;4370;p50"/>
          <p:cNvSpPr txBox="1"/>
          <p:nvPr>
            <p:ph type="title"/>
          </p:nvPr>
        </p:nvSpPr>
        <p:spPr>
          <a:xfrm>
            <a:off x="2301025" y="1475375"/>
            <a:ext cx="1978200" cy="35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VÊNUS</a:t>
            </a:r>
            <a:endParaRPr/>
          </a:p>
        </p:txBody>
      </p:sp>
      <p:sp>
        <p:nvSpPr>
          <p:cNvPr id="4371" name="Google Shape;4371;p50"/>
          <p:cNvSpPr txBox="1"/>
          <p:nvPr>
            <p:ph idx="1" type="subTitle"/>
          </p:nvPr>
        </p:nvSpPr>
        <p:spPr>
          <a:xfrm>
            <a:off x="2301021" y="1909500"/>
            <a:ext cx="1978200" cy="66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Vênus é o segundo planeta mais próximo do Sol</a:t>
            </a:r>
            <a:endParaRPr/>
          </a:p>
        </p:txBody>
      </p:sp>
      <p:sp>
        <p:nvSpPr>
          <p:cNvPr id="4372" name="Google Shape;4372;p50"/>
          <p:cNvSpPr txBox="1"/>
          <p:nvPr>
            <p:ph idx="2" type="title"/>
          </p:nvPr>
        </p:nvSpPr>
        <p:spPr>
          <a:xfrm>
            <a:off x="6141129" y="1475375"/>
            <a:ext cx="1978200" cy="35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MARTE</a:t>
            </a:r>
            <a:endParaRPr/>
          </a:p>
        </p:txBody>
      </p:sp>
      <p:sp>
        <p:nvSpPr>
          <p:cNvPr id="4373" name="Google Shape;4373;p50"/>
          <p:cNvSpPr txBox="1"/>
          <p:nvPr>
            <p:ph idx="3" type="subTitle"/>
          </p:nvPr>
        </p:nvSpPr>
        <p:spPr>
          <a:xfrm>
            <a:off x="6141129" y="1909500"/>
            <a:ext cx="1978200" cy="66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Apesar de ser vermelho, Marte é muito frio</a:t>
            </a:r>
            <a:endParaRPr/>
          </a:p>
        </p:txBody>
      </p:sp>
      <p:sp>
        <p:nvSpPr>
          <p:cNvPr id="4374" name="Google Shape;4374;p50"/>
          <p:cNvSpPr txBox="1"/>
          <p:nvPr>
            <p:ph idx="5" type="subTitle"/>
          </p:nvPr>
        </p:nvSpPr>
        <p:spPr>
          <a:xfrm>
            <a:off x="2301021" y="3609600"/>
            <a:ext cx="1978200" cy="66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Júpiter é o maior planeta de todo o Sistema Solar</a:t>
            </a:r>
            <a:endParaRPr/>
          </a:p>
        </p:txBody>
      </p:sp>
      <p:sp>
        <p:nvSpPr>
          <p:cNvPr id="4375" name="Google Shape;4375;p50"/>
          <p:cNvSpPr txBox="1"/>
          <p:nvPr>
            <p:ph idx="6" type="title"/>
          </p:nvPr>
        </p:nvSpPr>
        <p:spPr>
          <a:xfrm>
            <a:off x="6141129" y="3175475"/>
            <a:ext cx="1978200" cy="35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SATURNO</a:t>
            </a:r>
            <a:endParaRPr/>
          </a:p>
        </p:txBody>
      </p:sp>
      <p:sp>
        <p:nvSpPr>
          <p:cNvPr id="4376" name="Google Shape;4376;p50"/>
          <p:cNvSpPr txBox="1"/>
          <p:nvPr>
            <p:ph idx="9" type="title"/>
          </p:nvPr>
        </p:nvSpPr>
        <p:spPr>
          <a:xfrm>
            <a:off x="4731675" y="1856577"/>
            <a:ext cx="1033200" cy="37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40%</a:t>
            </a:r>
            <a:endParaRPr/>
          </a:p>
        </p:txBody>
      </p:sp>
      <p:sp>
        <p:nvSpPr>
          <p:cNvPr id="4377" name="Google Shape;4377;p50"/>
          <p:cNvSpPr txBox="1"/>
          <p:nvPr>
            <p:ph idx="13" type="title"/>
          </p:nvPr>
        </p:nvSpPr>
        <p:spPr>
          <a:xfrm>
            <a:off x="892800" y="3562902"/>
            <a:ext cx="1033800" cy="37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4378" name="Google Shape;4378;p50"/>
          <p:cNvSpPr txBox="1"/>
          <p:nvPr>
            <p:ph idx="14" type="title"/>
          </p:nvPr>
        </p:nvSpPr>
        <p:spPr>
          <a:xfrm>
            <a:off x="4731675" y="3562902"/>
            <a:ext cx="1033200" cy="37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a:t>
            </a:r>
            <a:endParaRPr/>
          </a:p>
        </p:txBody>
      </p:sp>
      <p:sp>
        <p:nvSpPr>
          <p:cNvPr id="4379" name="Google Shape;4379;p50"/>
          <p:cNvSpPr txBox="1"/>
          <p:nvPr>
            <p:ph idx="15" type="title"/>
          </p:nvPr>
        </p:nvSpPr>
        <p:spPr>
          <a:xfrm>
            <a:off x="666000" y="368825"/>
            <a:ext cx="781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VOCÊ PODE USAR PORCENTAGENS</a:t>
            </a:r>
            <a:endParaRPr/>
          </a:p>
        </p:txBody>
      </p:sp>
      <p:grpSp>
        <p:nvGrpSpPr>
          <p:cNvPr id="4380" name="Google Shape;4380;p50"/>
          <p:cNvGrpSpPr/>
          <p:nvPr/>
        </p:nvGrpSpPr>
        <p:grpSpPr>
          <a:xfrm>
            <a:off x="744010" y="1378472"/>
            <a:ext cx="1331381" cy="1331209"/>
            <a:chOff x="4049800" y="640400"/>
            <a:chExt cx="858900" cy="858900"/>
          </a:xfrm>
        </p:grpSpPr>
        <p:sp>
          <p:nvSpPr>
            <p:cNvPr id="4381" name="Google Shape;4381;p50"/>
            <p:cNvSpPr/>
            <p:nvPr/>
          </p:nvSpPr>
          <p:spPr>
            <a:xfrm>
              <a:off x="4049800" y="640400"/>
              <a:ext cx="858900" cy="858900"/>
            </a:xfrm>
            <a:prstGeom prst="donut">
              <a:avLst>
                <a:gd fmla="val 12944"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0"/>
            <p:cNvSpPr/>
            <p:nvPr/>
          </p:nvSpPr>
          <p:spPr>
            <a:xfrm>
              <a:off x="4049800" y="640400"/>
              <a:ext cx="858900" cy="858900"/>
            </a:xfrm>
            <a:prstGeom prst="blockArc">
              <a:avLst>
                <a:gd fmla="val 16162165" name="adj1"/>
                <a:gd fmla="val 15489" name="adj2"/>
                <a:gd fmla="val 12935"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50"/>
          <p:cNvGrpSpPr/>
          <p:nvPr/>
        </p:nvGrpSpPr>
        <p:grpSpPr>
          <a:xfrm>
            <a:off x="744010" y="3084797"/>
            <a:ext cx="1331381" cy="1331209"/>
            <a:chOff x="4049800" y="640400"/>
            <a:chExt cx="858900" cy="858900"/>
          </a:xfrm>
        </p:grpSpPr>
        <p:sp>
          <p:nvSpPr>
            <p:cNvPr id="4384" name="Google Shape;4384;p50"/>
            <p:cNvSpPr/>
            <p:nvPr/>
          </p:nvSpPr>
          <p:spPr>
            <a:xfrm>
              <a:off x="4049800" y="640400"/>
              <a:ext cx="858900" cy="858900"/>
            </a:xfrm>
            <a:prstGeom prst="donut">
              <a:avLst>
                <a:gd fmla="val 12944"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0"/>
            <p:cNvSpPr/>
            <p:nvPr/>
          </p:nvSpPr>
          <p:spPr>
            <a:xfrm>
              <a:off x="4049800" y="640400"/>
              <a:ext cx="858900" cy="858900"/>
            </a:xfrm>
            <a:prstGeom prst="blockArc">
              <a:avLst>
                <a:gd fmla="val 16162165" name="adj1"/>
                <a:gd fmla="val 2125370" name="adj2"/>
                <a:gd fmla="val 12648"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9" name="Shape 4389"/>
        <p:cNvGrpSpPr/>
        <p:nvPr/>
      </p:nvGrpSpPr>
      <p:grpSpPr>
        <a:xfrm>
          <a:off x="0" y="0"/>
          <a:ext cx="0" cy="0"/>
          <a:chOff x="0" y="0"/>
          <a:chExt cx="0" cy="0"/>
        </a:xfrm>
      </p:grpSpPr>
      <p:sp>
        <p:nvSpPr>
          <p:cNvPr id="4390" name="Google Shape;4390;p51"/>
          <p:cNvSpPr/>
          <p:nvPr/>
        </p:nvSpPr>
        <p:spPr>
          <a:xfrm>
            <a:off x="3962250" y="1027200"/>
            <a:ext cx="1257000" cy="12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391" name="Google Shape;4391;p51"/>
          <p:cNvSpPr txBox="1"/>
          <p:nvPr>
            <p:ph idx="2" type="title"/>
          </p:nvPr>
        </p:nvSpPr>
        <p:spPr>
          <a:xfrm>
            <a:off x="3952725" y="1234800"/>
            <a:ext cx="1257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02</a:t>
            </a:r>
            <a:endParaRPr>
              <a:solidFill>
                <a:schemeClr val="lt1"/>
              </a:solidFill>
            </a:endParaRPr>
          </a:p>
        </p:txBody>
      </p:sp>
      <p:sp>
        <p:nvSpPr>
          <p:cNvPr id="4392" name="Google Shape;4392;p51"/>
          <p:cNvSpPr txBox="1"/>
          <p:nvPr>
            <p:ph type="title"/>
          </p:nvPr>
        </p:nvSpPr>
        <p:spPr>
          <a:xfrm>
            <a:off x="2159925" y="2608050"/>
            <a:ext cx="4831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IMPORTÂNCIA</a:t>
            </a:r>
            <a:endParaRPr/>
          </a:p>
        </p:txBody>
      </p:sp>
      <p:sp>
        <p:nvSpPr>
          <p:cNvPr id="4393" name="Google Shape;4393;p51"/>
          <p:cNvSpPr txBox="1"/>
          <p:nvPr>
            <p:ph idx="1" type="subTitle"/>
          </p:nvPr>
        </p:nvSpPr>
        <p:spPr>
          <a:xfrm>
            <a:off x="3049725" y="3513175"/>
            <a:ext cx="3051900" cy="74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Aqui você pode inserir uma legenda sobre o tópico</a:t>
            </a:r>
            <a:endParaRPr/>
          </a:p>
        </p:txBody>
      </p:sp>
      <p:sp>
        <p:nvSpPr>
          <p:cNvPr id="4394" name="Google Shape;4394;p51"/>
          <p:cNvSpPr/>
          <p:nvPr/>
        </p:nvSpPr>
        <p:spPr>
          <a:xfrm rot="3220783">
            <a:off x="6377317" y="2043220"/>
            <a:ext cx="1057069" cy="1057069"/>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1"/>
          <p:cNvSpPr/>
          <p:nvPr/>
        </p:nvSpPr>
        <p:spPr>
          <a:xfrm rot="-8100000">
            <a:off x="1773499" y="3732138"/>
            <a:ext cx="1057266" cy="1057266"/>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9" name="Shape 4399"/>
        <p:cNvGrpSpPr/>
        <p:nvPr/>
      </p:nvGrpSpPr>
      <p:grpSpPr>
        <a:xfrm>
          <a:off x="0" y="0"/>
          <a:ext cx="0" cy="0"/>
          <a:chOff x="0" y="0"/>
          <a:chExt cx="0" cy="0"/>
        </a:xfrm>
      </p:grpSpPr>
      <p:sp>
        <p:nvSpPr>
          <p:cNvPr id="4400" name="Google Shape;4400;p52"/>
          <p:cNvSpPr txBox="1"/>
          <p:nvPr>
            <p:ph type="title"/>
          </p:nvPr>
        </p:nvSpPr>
        <p:spPr>
          <a:xfrm>
            <a:off x="4400550" y="368825"/>
            <a:ext cx="3937500" cy="123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IMPORTÂNCIA DESTE DIA</a:t>
            </a:r>
            <a:endParaRPr/>
          </a:p>
        </p:txBody>
      </p:sp>
      <p:sp>
        <p:nvSpPr>
          <p:cNvPr id="4401" name="Google Shape;4401;p52"/>
          <p:cNvSpPr txBox="1"/>
          <p:nvPr>
            <p:ph idx="1" type="body"/>
          </p:nvPr>
        </p:nvSpPr>
        <p:spPr>
          <a:xfrm>
            <a:off x="4400550" y="1995650"/>
            <a:ext cx="3937500" cy="243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Sabe o que ajuda a deixar seu ponto mais claro? Listas como esta: </a:t>
            </a:r>
            <a:endParaRPr>
              <a:solidFill>
                <a:schemeClr val="dk1"/>
              </a:solidFill>
            </a:endParaRPr>
          </a:p>
          <a:p>
            <a:pPr indent="-317500" lvl="0" marL="457200" rtl="0" algn="l">
              <a:spcBef>
                <a:spcPts val="1000"/>
              </a:spcBef>
              <a:spcAft>
                <a:spcPts val="0"/>
              </a:spcAft>
              <a:buClr>
                <a:schemeClr val="dk1"/>
              </a:buClr>
              <a:buSzPts val="1400"/>
              <a:buChar char="●"/>
            </a:pPr>
            <a:r>
              <a:rPr lang="en">
                <a:solidFill>
                  <a:schemeClr val="dk1"/>
                </a:solidFill>
              </a:rPr>
              <a:t>São simples </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dk1"/>
                </a:solidFill>
              </a:rPr>
              <a:t>Você pode organizar suas ideias mais claramente</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dk1"/>
                </a:solidFill>
              </a:rPr>
              <a:t>Nunca mais esquecerá de comprar o leite</a:t>
            </a:r>
            <a:endParaRPr>
              <a:solidFill>
                <a:schemeClr val="dk1"/>
              </a:solidFill>
            </a:endParaRPr>
          </a:p>
          <a:p>
            <a:pPr indent="0" lvl="0" marL="0" rtl="0" algn="l">
              <a:spcBef>
                <a:spcPts val="1000"/>
              </a:spcBef>
              <a:spcAft>
                <a:spcPts val="0"/>
              </a:spcAft>
              <a:buNone/>
            </a:pPr>
            <a:r>
              <a:rPr lang="en">
                <a:solidFill>
                  <a:schemeClr val="dk1"/>
                </a:solidFill>
              </a:rPr>
              <a:t>E o mais importante: seu público entenderá sua apresentação</a:t>
            </a:r>
            <a:endParaRPr>
              <a:solidFill>
                <a:schemeClr val="dk1"/>
              </a:solidFill>
            </a:endParaRPr>
          </a:p>
        </p:txBody>
      </p:sp>
      <p:pic>
        <p:nvPicPr>
          <p:cNvPr id="4402" name="Google Shape;4402;p52"/>
          <p:cNvPicPr preferRelativeResize="0"/>
          <p:nvPr/>
        </p:nvPicPr>
        <p:blipFill rotWithShape="1">
          <a:blip r:embed="rId3">
            <a:alphaModFix/>
          </a:blip>
          <a:srcRect b="9463" l="26225" r="19444" t="834"/>
          <a:stretch/>
        </p:blipFill>
        <p:spPr>
          <a:xfrm>
            <a:off x="1093350" y="1162050"/>
            <a:ext cx="2903400" cy="3195600"/>
          </a:xfrm>
          <a:prstGeom prst="round2SameRect">
            <a:avLst>
              <a:gd fmla="val 48745" name="adj1"/>
              <a:gd fmla="val 0" name="adj2"/>
            </a:avLst>
          </a:prstGeom>
          <a:noFill/>
          <a:ln>
            <a:noFill/>
          </a:ln>
        </p:spPr>
      </p:pic>
      <p:sp>
        <p:nvSpPr>
          <p:cNvPr id="4403" name="Google Shape;4403;p52"/>
          <p:cNvSpPr/>
          <p:nvPr/>
        </p:nvSpPr>
        <p:spPr>
          <a:xfrm flipH="1" rot="-2475009">
            <a:off x="597246" y="947401"/>
            <a:ext cx="1057409" cy="1057409"/>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07" name="Shape 4407"/>
        <p:cNvGrpSpPr/>
        <p:nvPr/>
      </p:nvGrpSpPr>
      <p:grpSpPr>
        <a:xfrm>
          <a:off x="0" y="0"/>
          <a:ext cx="0" cy="0"/>
          <a:chOff x="0" y="0"/>
          <a:chExt cx="0" cy="0"/>
        </a:xfrm>
      </p:grpSpPr>
      <p:sp>
        <p:nvSpPr>
          <p:cNvPr id="4408" name="Google Shape;4408;p53"/>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 DO TRABALHADOR - FATOS</a:t>
            </a:r>
            <a:endParaRPr/>
          </a:p>
        </p:txBody>
      </p:sp>
      <p:sp>
        <p:nvSpPr>
          <p:cNvPr id="4409" name="Google Shape;4409;p53"/>
          <p:cNvSpPr txBox="1"/>
          <p:nvPr/>
        </p:nvSpPr>
        <p:spPr>
          <a:xfrm>
            <a:off x="1008850" y="3330626"/>
            <a:ext cx="1783200" cy="43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MARTE</a:t>
            </a:r>
            <a:endParaRPr sz="2500">
              <a:solidFill>
                <a:schemeClr val="dk1"/>
              </a:solidFill>
              <a:latin typeface="Federo"/>
              <a:ea typeface="Federo"/>
              <a:cs typeface="Federo"/>
              <a:sym typeface="Federo"/>
            </a:endParaRPr>
          </a:p>
        </p:txBody>
      </p:sp>
      <p:sp>
        <p:nvSpPr>
          <p:cNvPr id="4410" name="Google Shape;4410;p53"/>
          <p:cNvSpPr txBox="1"/>
          <p:nvPr/>
        </p:nvSpPr>
        <p:spPr>
          <a:xfrm>
            <a:off x="1011100" y="3793822"/>
            <a:ext cx="1778700" cy="47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Este planeta é muito frio</a:t>
            </a:r>
            <a:endParaRPr>
              <a:solidFill>
                <a:schemeClr val="dk1"/>
              </a:solidFill>
              <a:latin typeface="Poppins"/>
              <a:ea typeface="Poppins"/>
              <a:cs typeface="Poppins"/>
              <a:sym typeface="Poppins"/>
            </a:endParaRPr>
          </a:p>
        </p:txBody>
      </p:sp>
      <p:sp>
        <p:nvSpPr>
          <p:cNvPr id="4411" name="Google Shape;4411;p53"/>
          <p:cNvSpPr txBox="1"/>
          <p:nvPr/>
        </p:nvSpPr>
        <p:spPr>
          <a:xfrm>
            <a:off x="2890567" y="3330626"/>
            <a:ext cx="1783200" cy="43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VÊNUS</a:t>
            </a:r>
            <a:endParaRPr sz="2500">
              <a:solidFill>
                <a:schemeClr val="dk1"/>
              </a:solidFill>
              <a:latin typeface="Federo"/>
              <a:ea typeface="Federo"/>
              <a:cs typeface="Federo"/>
              <a:sym typeface="Federo"/>
            </a:endParaRPr>
          </a:p>
        </p:txBody>
      </p:sp>
      <p:sp>
        <p:nvSpPr>
          <p:cNvPr id="4412" name="Google Shape;4412;p53"/>
          <p:cNvSpPr txBox="1"/>
          <p:nvPr/>
        </p:nvSpPr>
        <p:spPr>
          <a:xfrm>
            <a:off x="2890575" y="3793822"/>
            <a:ext cx="1783200" cy="47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Vênus tem um nome bonito</a:t>
            </a:r>
            <a:endParaRPr>
              <a:solidFill>
                <a:schemeClr val="dk1"/>
              </a:solidFill>
              <a:latin typeface="Poppins"/>
              <a:ea typeface="Poppins"/>
              <a:cs typeface="Poppins"/>
              <a:sym typeface="Poppins"/>
            </a:endParaRPr>
          </a:p>
        </p:txBody>
      </p:sp>
      <p:sp>
        <p:nvSpPr>
          <p:cNvPr id="4413" name="Google Shape;4413;p53"/>
          <p:cNvSpPr txBox="1"/>
          <p:nvPr/>
        </p:nvSpPr>
        <p:spPr>
          <a:xfrm>
            <a:off x="4774371" y="3330633"/>
            <a:ext cx="1780800" cy="43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JÚPITER</a:t>
            </a:r>
            <a:endParaRPr sz="2500">
              <a:solidFill>
                <a:schemeClr val="dk1"/>
              </a:solidFill>
              <a:latin typeface="Federo"/>
              <a:ea typeface="Federo"/>
              <a:cs typeface="Federo"/>
              <a:sym typeface="Federo"/>
            </a:endParaRPr>
          </a:p>
        </p:txBody>
      </p:sp>
      <p:sp>
        <p:nvSpPr>
          <p:cNvPr id="4414" name="Google Shape;4414;p53"/>
          <p:cNvSpPr txBox="1"/>
          <p:nvPr/>
        </p:nvSpPr>
        <p:spPr>
          <a:xfrm>
            <a:off x="4773175" y="3793824"/>
            <a:ext cx="1783200" cy="47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Este </a:t>
            </a:r>
            <a:r>
              <a:rPr lang="en">
                <a:solidFill>
                  <a:schemeClr val="dk1"/>
                </a:solidFill>
                <a:latin typeface="Poppins"/>
                <a:ea typeface="Poppins"/>
                <a:cs typeface="Poppins"/>
                <a:sym typeface="Poppins"/>
              </a:rPr>
              <a:t>é o maior planeta de todos</a:t>
            </a:r>
            <a:endParaRPr/>
          </a:p>
        </p:txBody>
      </p:sp>
      <p:sp>
        <p:nvSpPr>
          <p:cNvPr id="4415" name="Google Shape;4415;p53"/>
          <p:cNvSpPr txBox="1"/>
          <p:nvPr/>
        </p:nvSpPr>
        <p:spPr>
          <a:xfrm>
            <a:off x="6656175" y="3330626"/>
            <a:ext cx="1783200" cy="43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SATURNO</a:t>
            </a:r>
            <a:endParaRPr sz="2500">
              <a:solidFill>
                <a:schemeClr val="dk1"/>
              </a:solidFill>
              <a:latin typeface="Federo"/>
              <a:ea typeface="Federo"/>
              <a:cs typeface="Federo"/>
              <a:sym typeface="Federo"/>
            </a:endParaRPr>
          </a:p>
        </p:txBody>
      </p:sp>
      <p:sp>
        <p:nvSpPr>
          <p:cNvPr id="4416" name="Google Shape;4416;p53"/>
          <p:cNvSpPr txBox="1"/>
          <p:nvPr/>
        </p:nvSpPr>
        <p:spPr>
          <a:xfrm>
            <a:off x="6656174" y="3793822"/>
            <a:ext cx="1783200" cy="47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Saturno é um gigante gasoso</a:t>
            </a:r>
            <a:endParaRPr>
              <a:solidFill>
                <a:schemeClr val="dk1"/>
              </a:solidFill>
              <a:latin typeface="Poppins"/>
              <a:ea typeface="Poppins"/>
              <a:cs typeface="Poppins"/>
              <a:sym typeface="Poppins"/>
            </a:endParaRPr>
          </a:p>
        </p:txBody>
      </p:sp>
      <p:sp>
        <p:nvSpPr>
          <p:cNvPr id="4417" name="Google Shape;4417;p53"/>
          <p:cNvSpPr/>
          <p:nvPr/>
        </p:nvSpPr>
        <p:spPr>
          <a:xfrm>
            <a:off x="3338431" y="2003284"/>
            <a:ext cx="889500" cy="889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3"/>
          <p:cNvSpPr/>
          <p:nvPr/>
        </p:nvSpPr>
        <p:spPr>
          <a:xfrm>
            <a:off x="5220869" y="2003284"/>
            <a:ext cx="889500" cy="889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3"/>
          <p:cNvSpPr/>
          <p:nvPr/>
        </p:nvSpPr>
        <p:spPr>
          <a:xfrm>
            <a:off x="7103306" y="2003284"/>
            <a:ext cx="889500" cy="889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3"/>
          <p:cNvSpPr/>
          <p:nvPr/>
        </p:nvSpPr>
        <p:spPr>
          <a:xfrm>
            <a:off x="1455700" y="2003284"/>
            <a:ext cx="889500" cy="889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21" name="Google Shape;4421;p53"/>
          <p:cNvCxnSpPr>
            <a:stCxn id="4420" idx="6"/>
            <a:endCxn id="4417" idx="2"/>
          </p:cNvCxnSpPr>
          <p:nvPr/>
        </p:nvCxnSpPr>
        <p:spPr>
          <a:xfrm>
            <a:off x="2345200" y="2448034"/>
            <a:ext cx="993300" cy="0"/>
          </a:xfrm>
          <a:prstGeom prst="straightConnector1">
            <a:avLst/>
          </a:prstGeom>
          <a:noFill/>
          <a:ln cap="flat" cmpd="sng" w="9525">
            <a:solidFill>
              <a:schemeClr val="dk1"/>
            </a:solidFill>
            <a:prstDash val="solid"/>
            <a:round/>
            <a:headEnd len="med" w="med" type="none"/>
            <a:tailEnd len="med" w="med" type="none"/>
          </a:ln>
        </p:spPr>
      </p:cxnSp>
      <p:cxnSp>
        <p:nvCxnSpPr>
          <p:cNvPr id="4422" name="Google Shape;4422;p53"/>
          <p:cNvCxnSpPr>
            <a:stCxn id="4417" idx="6"/>
            <a:endCxn id="4418" idx="2"/>
          </p:cNvCxnSpPr>
          <p:nvPr/>
        </p:nvCxnSpPr>
        <p:spPr>
          <a:xfrm>
            <a:off x="4227931" y="2448034"/>
            <a:ext cx="993000" cy="0"/>
          </a:xfrm>
          <a:prstGeom prst="straightConnector1">
            <a:avLst/>
          </a:prstGeom>
          <a:noFill/>
          <a:ln cap="flat" cmpd="sng" w="9525">
            <a:solidFill>
              <a:schemeClr val="dk1"/>
            </a:solidFill>
            <a:prstDash val="solid"/>
            <a:round/>
            <a:headEnd len="med" w="med" type="none"/>
            <a:tailEnd len="med" w="med" type="none"/>
          </a:ln>
        </p:spPr>
      </p:cxnSp>
      <p:cxnSp>
        <p:nvCxnSpPr>
          <p:cNvPr id="4423" name="Google Shape;4423;p53"/>
          <p:cNvCxnSpPr>
            <a:stCxn id="4418" idx="6"/>
            <a:endCxn id="4419" idx="2"/>
          </p:cNvCxnSpPr>
          <p:nvPr/>
        </p:nvCxnSpPr>
        <p:spPr>
          <a:xfrm>
            <a:off x="6110369" y="2448034"/>
            <a:ext cx="993000" cy="0"/>
          </a:xfrm>
          <a:prstGeom prst="straightConnector1">
            <a:avLst/>
          </a:prstGeom>
          <a:noFill/>
          <a:ln cap="flat" cmpd="sng" w="9525">
            <a:solidFill>
              <a:schemeClr val="dk1"/>
            </a:solidFill>
            <a:prstDash val="solid"/>
            <a:round/>
            <a:headEnd len="med" w="med" type="none"/>
            <a:tailEnd len="med" w="med" type="none"/>
          </a:ln>
        </p:spPr>
      </p:cxnSp>
      <p:sp>
        <p:nvSpPr>
          <p:cNvPr id="4424" name="Google Shape;4424;p53"/>
          <p:cNvSpPr txBox="1"/>
          <p:nvPr/>
        </p:nvSpPr>
        <p:spPr>
          <a:xfrm>
            <a:off x="1008850" y="1481622"/>
            <a:ext cx="1783200" cy="329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1886</a:t>
            </a:r>
            <a:endParaRPr sz="2500">
              <a:solidFill>
                <a:schemeClr val="dk1"/>
              </a:solidFill>
              <a:latin typeface="Federo"/>
              <a:ea typeface="Federo"/>
              <a:cs typeface="Federo"/>
              <a:sym typeface="Federo"/>
            </a:endParaRPr>
          </a:p>
        </p:txBody>
      </p:sp>
      <p:sp>
        <p:nvSpPr>
          <p:cNvPr id="4425" name="Google Shape;4425;p53"/>
          <p:cNvSpPr txBox="1"/>
          <p:nvPr/>
        </p:nvSpPr>
        <p:spPr>
          <a:xfrm>
            <a:off x="2890567" y="1481622"/>
            <a:ext cx="1783200" cy="329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1917</a:t>
            </a:r>
            <a:endParaRPr sz="2500">
              <a:solidFill>
                <a:schemeClr val="dk1"/>
              </a:solidFill>
              <a:latin typeface="Federo"/>
              <a:ea typeface="Federo"/>
              <a:cs typeface="Federo"/>
              <a:sym typeface="Federo"/>
            </a:endParaRPr>
          </a:p>
        </p:txBody>
      </p:sp>
      <p:sp>
        <p:nvSpPr>
          <p:cNvPr id="4426" name="Google Shape;4426;p53"/>
          <p:cNvSpPr txBox="1"/>
          <p:nvPr/>
        </p:nvSpPr>
        <p:spPr>
          <a:xfrm>
            <a:off x="4773171" y="1481622"/>
            <a:ext cx="1783200" cy="329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1924</a:t>
            </a:r>
            <a:endParaRPr sz="2500">
              <a:solidFill>
                <a:schemeClr val="dk1"/>
              </a:solidFill>
              <a:latin typeface="Federo"/>
              <a:ea typeface="Federo"/>
              <a:cs typeface="Federo"/>
              <a:sym typeface="Federo"/>
            </a:endParaRPr>
          </a:p>
        </p:txBody>
      </p:sp>
      <p:sp>
        <p:nvSpPr>
          <p:cNvPr id="4427" name="Google Shape;4427;p53"/>
          <p:cNvSpPr txBox="1"/>
          <p:nvPr/>
        </p:nvSpPr>
        <p:spPr>
          <a:xfrm>
            <a:off x="6656174" y="1481622"/>
            <a:ext cx="1783200" cy="329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1943</a:t>
            </a:r>
            <a:endParaRPr sz="2500">
              <a:solidFill>
                <a:schemeClr val="dk1"/>
              </a:solidFill>
              <a:latin typeface="Federo"/>
              <a:ea typeface="Federo"/>
              <a:cs typeface="Federo"/>
              <a:sym typeface="Federo"/>
            </a:endParaRPr>
          </a:p>
        </p:txBody>
      </p:sp>
      <p:cxnSp>
        <p:nvCxnSpPr>
          <p:cNvPr id="4428" name="Google Shape;4428;p53"/>
          <p:cNvCxnSpPr>
            <a:stCxn id="4417" idx="4"/>
            <a:endCxn id="4411" idx="0"/>
          </p:cNvCxnSpPr>
          <p:nvPr/>
        </p:nvCxnSpPr>
        <p:spPr>
          <a:xfrm flipH="1">
            <a:off x="3782281" y="2892784"/>
            <a:ext cx="900" cy="437700"/>
          </a:xfrm>
          <a:prstGeom prst="straightConnector1">
            <a:avLst/>
          </a:prstGeom>
          <a:noFill/>
          <a:ln cap="flat" cmpd="sng" w="9525">
            <a:solidFill>
              <a:schemeClr val="dk1"/>
            </a:solidFill>
            <a:prstDash val="solid"/>
            <a:round/>
            <a:headEnd len="med" w="med" type="none"/>
            <a:tailEnd len="med" w="med" type="triangle"/>
          </a:ln>
        </p:spPr>
      </p:cxnSp>
      <p:cxnSp>
        <p:nvCxnSpPr>
          <p:cNvPr id="4429" name="Google Shape;4429;p53"/>
          <p:cNvCxnSpPr>
            <a:stCxn id="4418" idx="4"/>
            <a:endCxn id="4413" idx="0"/>
          </p:cNvCxnSpPr>
          <p:nvPr/>
        </p:nvCxnSpPr>
        <p:spPr>
          <a:xfrm flipH="1">
            <a:off x="5664719" y="2892784"/>
            <a:ext cx="900" cy="437700"/>
          </a:xfrm>
          <a:prstGeom prst="straightConnector1">
            <a:avLst/>
          </a:prstGeom>
          <a:noFill/>
          <a:ln cap="flat" cmpd="sng" w="9525">
            <a:solidFill>
              <a:schemeClr val="dk1"/>
            </a:solidFill>
            <a:prstDash val="solid"/>
            <a:round/>
            <a:headEnd len="med" w="med" type="none"/>
            <a:tailEnd len="med" w="med" type="triangle"/>
          </a:ln>
        </p:spPr>
      </p:cxnSp>
      <p:cxnSp>
        <p:nvCxnSpPr>
          <p:cNvPr id="4430" name="Google Shape;4430;p53"/>
          <p:cNvCxnSpPr>
            <a:stCxn id="4419" idx="4"/>
            <a:endCxn id="4415" idx="0"/>
          </p:cNvCxnSpPr>
          <p:nvPr/>
        </p:nvCxnSpPr>
        <p:spPr>
          <a:xfrm flipH="1">
            <a:off x="7547756" y="2892784"/>
            <a:ext cx="300" cy="437700"/>
          </a:xfrm>
          <a:prstGeom prst="straightConnector1">
            <a:avLst/>
          </a:prstGeom>
          <a:noFill/>
          <a:ln cap="flat" cmpd="sng" w="9525">
            <a:solidFill>
              <a:schemeClr val="dk1"/>
            </a:solidFill>
            <a:prstDash val="solid"/>
            <a:round/>
            <a:headEnd len="med" w="med" type="none"/>
            <a:tailEnd len="med" w="med" type="triangle"/>
          </a:ln>
        </p:spPr>
      </p:cxnSp>
      <p:grpSp>
        <p:nvGrpSpPr>
          <p:cNvPr id="4431" name="Google Shape;4431;p53"/>
          <p:cNvGrpSpPr/>
          <p:nvPr/>
        </p:nvGrpSpPr>
        <p:grpSpPr>
          <a:xfrm>
            <a:off x="7313854" y="2229636"/>
            <a:ext cx="436696" cy="436797"/>
            <a:chOff x="3513010" y="3816134"/>
            <a:chExt cx="362223" cy="361108"/>
          </a:xfrm>
        </p:grpSpPr>
        <p:sp>
          <p:nvSpPr>
            <p:cNvPr id="4432" name="Google Shape;4432;p5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53"/>
          <p:cNvGrpSpPr/>
          <p:nvPr/>
        </p:nvGrpSpPr>
        <p:grpSpPr>
          <a:xfrm>
            <a:off x="3548970" y="2254985"/>
            <a:ext cx="468486" cy="386098"/>
            <a:chOff x="848983" y="1989511"/>
            <a:chExt cx="369294" cy="304350"/>
          </a:xfrm>
        </p:grpSpPr>
        <p:sp>
          <p:nvSpPr>
            <p:cNvPr id="4437" name="Google Shape;4437;p5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2" name="Google Shape;4442;p53"/>
          <p:cNvSpPr/>
          <p:nvPr/>
        </p:nvSpPr>
        <p:spPr>
          <a:xfrm>
            <a:off x="5431413" y="2252635"/>
            <a:ext cx="468480" cy="390799"/>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3" name="Google Shape;4443;p53"/>
          <p:cNvGrpSpPr/>
          <p:nvPr/>
        </p:nvGrpSpPr>
        <p:grpSpPr>
          <a:xfrm>
            <a:off x="1666217" y="2228497"/>
            <a:ext cx="468465" cy="439074"/>
            <a:chOff x="6219391" y="3816756"/>
            <a:chExt cx="356627" cy="334252"/>
          </a:xfrm>
        </p:grpSpPr>
        <p:sp>
          <p:nvSpPr>
            <p:cNvPr id="4444" name="Google Shape;4444;p5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448" name="Google Shape;4448;p53"/>
          <p:cNvCxnSpPr>
            <a:stCxn id="4420" idx="4"/>
            <a:endCxn id="4409" idx="0"/>
          </p:cNvCxnSpPr>
          <p:nvPr/>
        </p:nvCxnSpPr>
        <p:spPr>
          <a:xfrm>
            <a:off x="1900450" y="2892784"/>
            <a:ext cx="0" cy="437700"/>
          </a:xfrm>
          <a:prstGeom prst="straightConnector1">
            <a:avLst/>
          </a:prstGeom>
          <a:noFill/>
          <a:ln cap="flat" cmpd="sng" w="9525">
            <a:solidFill>
              <a:schemeClr val="dk1"/>
            </a:solidFill>
            <a:prstDash val="solid"/>
            <a:round/>
            <a:headEnd len="med" w="med" type="none"/>
            <a:tailEnd len="med" w="med" type="triangl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2" name="Shape 4452"/>
        <p:cNvGrpSpPr/>
        <p:nvPr/>
      </p:nvGrpSpPr>
      <p:grpSpPr>
        <a:xfrm>
          <a:off x="0" y="0"/>
          <a:ext cx="0" cy="0"/>
          <a:chOff x="0" y="0"/>
          <a:chExt cx="0" cy="0"/>
        </a:xfrm>
      </p:grpSpPr>
      <p:grpSp>
        <p:nvGrpSpPr>
          <p:cNvPr id="4453" name="Google Shape;4453;p54"/>
          <p:cNvGrpSpPr/>
          <p:nvPr/>
        </p:nvGrpSpPr>
        <p:grpSpPr>
          <a:xfrm>
            <a:off x="3149680" y="1927932"/>
            <a:ext cx="2860316" cy="2510457"/>
            <a:chOff x="3149680" y="1927932"/>
            <a:chExt cx="2860316" cy="2510457"/>
          </a:xfrm>
        </p:grpSpPr>
        <p:grpSp>
          <p:nvGrpSpPr>
            <p:cNvPr id="4454" name="Google Shape;4454;p54"/>
            <p:cNvGrpSpPr/>
            <p:nvPr/>
          </p:nvGrpSpPr>
          <p:grpSpPr>
            <a:xfrm>
              <a:off x="3149680" y="1927932"/>
              <a:ext cx="2860316" cy="2510457"/>
              <a:chOff x="649648" y="271400"/>
              <a:chExt cx="6215377" cy="5455143"/>
            </a:xfrm>
          </p:grpSpPr>
          <p:sp>
            <p:nvSpPr>
              <p:cNvPr id="4455" name="Google Shape;4455;p5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649648" y="2457915"/>
                <a:ext cx="5233034"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649648" y="659150"/>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5965975" y="2924796"/>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solidFill>
                <a:schemeClr val="dk2"/>
              </a:solid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732775" y="1658079"/>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chemeClr val="dk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7" name="Google Shape;4467;p54"/>
            <p:cNvSpPr/>
            <p:nvPr/>
          </p:nvSpPr>
          <p:spPr>
            <a:xfrm>
              <a:off x="3943120" y="2399328"/>
              <a:ext cx="1370700" cy="1370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3194682" y="2533791"/>
              <a:ext cx="354900" cy="354900"/>
            </a:xfrm>
            <a:prstGeom prst="ellipse">
              <a:avLst/>
            </a:prstGeom>
            <a:solidFill>
              <a:schemeClr val="lt2"/>
            </a:solidFill>
            <a:ln>
              <a:noFill/>
            </a:ln>
          </p:spPr>
          <p:txBody>
            <a:bodyPr anchorCtr="0" anchor="ctr" bIns="91425" lIns="64000" spcFirstLastPara="1" rIns="91425" wrap="square" tIns="91425">
              <a:noAutofit/>
            </a:bodyPr>
            <a:lstStyle/>
            <a:p>
              <a:pPr indent="0" lvl="0" marL="0" rtl="0" algn="ctr">
                <a:spcBef>
                  <a:spcPts val="0"/>
                </a:spcBef>
                <a:spcAft>
                  <a:spcPts val="0"/>
                </a:spcAft>
                <a:buNone/>
              </a:pPr>
              <a:r>
                <a:rPr lang="en" sz="1500">
                  <a:solidFill>
                    <a:schemeClr val="lt1"/>
                  </a:solidFill>
                  <a:latin typeface="Federo"/>
                  <a:ea typeface="Federo"/>
                  <a:cs typeface="Federo"/>
                  <a:sym typeface="Federo"/>
                </a:rPr>
                <a:t>4</a:t>
              </a:r>
              <a:endParaRPr sz="1500">
                <a:solidFill>
                  <a:schemeClr val="lt1"/>
                </a:solidFill>
                <a:latin typeface="Federo"/>
                <a:ea typeface="Federo"/>
                <a:cs typeface="Federo"/>
                <a:sym typeface="Federo"/>
              </a:endParaRPr>
            </a:p>
          </p:txBody>
        </p:sp>
        <p:sp>
          <p:nvSpPr>
            <p:cNvPr id="4469" name="Google Shape;4469;p54"/>
            <p:cNvSpPr/>
            <p:nvPr/>
          </p:nvSpPr>
          <p:spPr>
            <a:xfrm>
              <a:off x="5601016" y="1961792"/>
              <a:ext cx="354900" cy="354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chemeClr val="lt1"/>
                  </a:solidFill>
                  <a:latin typeface="Federo"/>
                  <a:ea typeface="Federo"/>
                  <a:cs typeface="Federo"/>
                  <a:sym typeface="Federo"/>
                </a:rPr>
                <a:t>1</a:t>
              </a:r>
              <a:endParaRPr sz="1500">
                <a:solidFill>
                  <a:schemeClr val="lt1"/>
                </a:solidFill>
                <a:latin typeface="Federo"/>
                <a:ea typeface="Federo"/>
                <a:cs typeface="Federo"/>
                <a:sym typeface="Federo"/>
              </a:endParaRPr>
            </a:p>
          </p:txBody>
        </p:sp>
        <p:sp>
          <p:nvSpPr>
            <p:cNvPr id="4470" name="Google Shape;4470;p54"/>
            <p:cNvSpPr/>
            <p:nvPr/>
          </p:nvSpPr>
          <p:spPr>
            <a:xfrm>
              <a:off x="3194682" y="3706151"/>
              <a:ext cx="354900" cy="354900"/>
            </a:xfrm>
            <a:prstGeom prst="ellipse">
              <a:avLst/>
            </a:prstGeom>
            <a:solidFill>
              <a:schemeClr val="lt2"/>
            </a:solidFill>
            <a:ln>
              <a:noFill/>
            </a:ln>
          </p:spPr>
          <p:txBody>
            <a:bodyPr anchorCtr="0" anchor="ctr" bIns="91425" lIns="82275" spcFirstLastPara="1" rIns="91425" wrap="square" tIns="91425">
              <a:noAutofit/>
            </a:bodyPr>
            <a:lstStyle/>
            <a:p>
              <a:pPr indent="0" lvl="0" marL="0" rtl="0" algn="ctr">
                <a:spcBef>
                  <a:spcPts val="0"/>
                </a:spcBef>
                <a:spcAft>
                  <a:spcPts val="0"/>
                </a:spcAft>
                <a:buNone/>
              </a:pPr>
              <a:r>
                <a:rPr lang="en" sz="1500">
                  <a:solidFill>
                    <a:schemeClr val="lt1"/>
                  </a:solidFill>
                  <a:latin typeface="Federo"/>
                  <a:ea typeface="Federo"/>
                  <a:cs typeface="Federo"/>
                  <a:sym typeface="Federo"/>
                </a:rPr>
                <a:t>3</a:t>
              </a:r>
              <a:endParaRPr sz="1500">
                <a:solidFill>
                  <a:schemeClr val="lt1"/>
                </a:solidFill>
                <a:latin typeface="Federo"/>
                <a:ea typeface="Federo"/>
                <a:cs typeface="Federo"/>
                <a:sym typeface="Federo"/>
              </a:endParaRPr>
            </a:p>
          </p:txBody>
        </p:sp>
        <p:sp>
          <p:nvSpPr>
            <p:cNvPr id="4471" name="Google Shape;4471;p54"/>
            <p:cNvSpPr/>
            <p:nvPr/>
          </p:nvSpPr>
          <p:spPr>
            <a:xfrm>
              <a:off x="5601016" y="3123928"/>
              <a:ext cx="354900" cy="354900"/>
            </a:xfrm>
            <a:prstGeom prst="ellipse">
              <a:avLst/>
            </a:prstGeom>
            <a:solidFill>
              <a:schemeClr val="lt2"/>
            </a:solidFill>
            <a:ln>
              <a:noFill/>
            </a:ln>
          </p:spPr>
          <p:txBody>
            <a:bodyPr anchorCtr="0" anchor="ctr" bIns="91425" lIns="82275" spcFirstLastPara="1" rIns="91425" wrap="square" tIns="91425">
              <a:noAutofit/>
            </a:bodyPr>
            <a:lstStyle/>
            <a:p>
              <a:pPr indent="0" lvl="0" marL="0" rtl="0" algn="ctr">
                <a:spcBef>
                  <a:spcPts val="0"/>
                </a:spcBef>
                <a:spcAft>
                  <a:spcPts val="0"/>
                </a:spcAft>
                <a:buNone/>
              </a:pPr>
              <a:r>
                <a:rPr lang="en" sz="1500">
                  <a:solidFill>
                    <a:schemeClr val="lt1"/>
                  </a:solidFill>
                  <a:latin typeface="Federo"/>
                  <a:ea typeface="Federo"/>
                  <a:cs typeface="Federo"/>
                  <a:sym typeface="Federo"/>
                </a:rPr>
                <a:t>2</a:t>
              </a:r>
              <a:endParaRPr sz="1500">
                <a:solidFill>
                  <a:schemeClr val="lt1"/>
                </a:solidFill>
                <a:latin typeface="Federo"/>
                <a:ea typeface="Federo"/>
                <a:cs typeface="Federo"/>
                <a:sym typeface="Federo"/>
              </a:endParaRPr>
            </a:p>
          </p:txBody>
        </p:sp>
      </p:grpSp>
      <p:sp>
        <p:nvSpPr>
          <p:cNvPr id="4472" name="Google Shape;4472;p54"/>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LUTA DOS TRABALHADORES</a:t>
            </a:r>
            <a:endParaRPr/>
          </a:p>
        </p:txBody>
      </p:sp>
      <p:sp>
        <p:nvSpPr>
          <p:cNvPr id="4473" name="Google Shape;4473;p54"/>
          <p:cNvSpPr txBox="1"/>
          <p:nvPr/>
        </p:nvSpPr>
        <p:spPr>
          <a:xfrm>
            <a:off x="1318217" y="2595477"/>
            <a:ext cx="1754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Saturno é um gigante gasoso</a:t>
            </a:r>
            <a:endParaRPr>
              <a:solidFill>
                <a:schemeClr val="dk1"/>
              </a:solidFill>
              <a:latin typeface="Poppins"/>
              <a:ea typeface="Poppins"/>
              <a:cs typeface="Poppins"/>
              <a:sym typeface="Poppins"/>
            </a:endParaRPr>
          </a:p>
        </p:txBody>
      </p:sp>
      <p:sp>
        <p:nvSpPr>
          <p:cNvPr id="4474" name="Google Shape;4474;p54"/>
          <p:cNvSpPr txBox="1"/>
          <p:nvPr/>
        </p:nvSpPr>
        <p:spPr>
          <a:xfrm>
            <a:off x="1318170" y="3749400"/>
            <a:ext cx="1754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Este é o maior planeta de todos</a:t>
            </a:r>
            <a:endParaRPr>
              <a:solidFill>
                <a:schemeClr val="dk1"/>
              </a:solidFill>
              <a:latin typeface="Poppins"/>
              <a:ea typeface="Poppins"/>
              <a:cs typeface="Poppins"/>
              <a:sym typeface="Poppins"/>
            </a:endParaRPr>
          </a:p>
        </p:txBody>
      </p:sp>
      <p:sp>
        <p:nvSpPr>
          <p:cNvPr id="4475" name="Google Shape;4475;p54"/>
          <p:cNvSpPr txBox="1"/>
          <p:nvPr/>
        </p:nvSpPr>
        <p:spPr>
          <a:xfrm>
            <a:off x="6071726" y="2014452"/>
            <a:ext cx="17541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Poppins"/>
                <a:ea typeface="Poppins"/>
                <a:cs typeface="Poppins"/>
                <a:sym typeface="Poppins"/>
              </a:rPr>
              <a:t>Este planeta </a:t>
            </a:r>
            <a:r>
              <a:rPr lang="en">
                <a:solidFill>
                  <a:schemeClr val="dk1"/>
                </a:solidFill>
                <a:latin typeface="Poppins"/>
                <a:ea typeface="Poppins"/>
                <a:cs typeface="Poppins"/>
                <a:sym typeface="Poppins"/>
              </a:rPr>
              <a:t>é muito frio </a:t>
            </a:r>
            <a:endParaRPr>
              <a:solidFill>
                <a:schemeClr val="dk1"/>
              </a:solidFill>
              <a:latin typeface="Poppins"/>
              <a:ea typeface="Poppins"/>
              <a:cs typeface="Poppins"/>
              <a:sym typeface="Poppins"/>
            </a:endParaRPr>
          </a:p>
        </p:txBody>
      </p:sp>
      <p:sp>
        <p:nvSpPr>
          <p:cNvPr id="4476" name="Google Shape;4476;p54"/>
          <p:cNvSpPr txBox="1"/>
          <p:nvPr/>
        </p:nvSpPr>
        <p:spPr>
          <a:xfrm>
            <a:off x="6071730" y="3168375"/>
            <a:ext cx="17541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Poppins"/>
                <a:ea typeface="Poppins"/>
                <a:cs typeface="Poppins"/>
                <a:sym typeface="Poppins"/>
              </a:rPr>
              <a:t>Vênus tem um nome bonito</a:t>
            </a:r>
            <a:endParaRPr>
              <a:solidFill>
                <a:schemeClr val="dk1"/>
              </a:solidFill>
              <a:latin typeface="Poppins"/>
              <a:ea typeface="Poppins"/>
              <a:cs typeface="Poppins"/>
              <a:sym typeface="Poppins"/>
            </a:endParaRPr>
          </a:p>
        </p:txBody>
      </p:sp>
      <p:sp>
        <p:nvSpPr>
          <p:cNvPr id="4477" name="Google Shape;4477;p54"/>
          <p:cNvSpPr txBox="1"/>
          <p:nvPr/>
        </p:nvSpPr>
        <p:spPr>
          <a:xfrm>
            <a:off x="1318226" y="2274700"/>
            <a:ext cx="1754100" cy="33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SATURNO</a:t>
            </a:r>
            <a:endParaRPr sz="2500">
              <a:solidFill>
                <a:schemeClr val="dk1"/>
              </a:solidFill>
              <a:latin typeface="Federo"/>
              <a:ea typeface="Federo"/>
              <a:cs typeface="Federo"/>
              <a:sym typeface="Federo"/>
            </a:endParaRPr>
          </a:p>
        </p:txBody>
      </p:sp>
      <p:sp>
        <p:nvSpPr>
          <p:cNvPr id="4478" name="Google Shape;4478;p54"/>
          <p:cNvSpPr txBox="1"/>
          <p:nvPr/>
        </p:nvSpPr>
        <p:spPr>
          <a:xfrm>
            <a:off x="1318226" y="3428996"/>
            <a:ext cx="1754100" cy="33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JÚPITER</a:t>
            </a:r>
            <a:endParaRPr sz="2500">
              <a:solidFill>
                <a:schemeClr val="dk1"/>
              </a:solidFill>
              <a:latin typeface="Federo"/>
              <a:ea typeface="Federo"/>
              <a:cs typeface="Federo"/>
              <a:sym typeface="Federo"/>
            </a:endParaRPr>
          </a:p>
        </p:txBody>
      </p:sp>
      <p:sp>
        <p:nvSpPr>
          <p:cNvPr id="4479" name="Google Shape;4479;p54"/>
          <p:cNvSpPr txBox="1"/>
          <p:nvPr/>
        </p:nvSpPr>
        <p:spPr>
          <a:xfrm>
            <a:off x="6071670" y="1693675"/>
            <a:ext cx="1754100" cy="333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1"/>
                </a:solidFill>
                <a:latin typeface="Federo"/>
                <a:ea typeface="Federo"/>
                <a:cs typeface="Federo"/>
                <a:sym typeface="Federo"/>
              </a:rPr>
              <a:t>MARTE</a:t>
            </a:r>
            <a:endParaRPr sz="2500">
              <a:solidFill>
                <a:schemeClr val="dk1"/>
              </a:solidFill>
              <a:latin typeface="Federo"/>
              <a:ea typeface="Federo"/>
              <a:cs typeface="Federo"/>
              <a:sym typeface="Federo"/>
            </a:endParaRPr>
          </a:p>
        </p:txBody>
      </p:sp>
      <p:sp>
        <p:nvSpPr>
          <p:cNvPr id="4480" name="Google Shape;4480;p54"/>
          <p:cNvSpPr txBox="1"/>
          <p:nvPr/>
        </p:nvSpPr>
        <p:spPr>
          <a:xfrm>
            <a:off x="6071670" y="2847971"/>
            <a:ext cx="1754100" cy="333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1"/>
                </a:solidFill>
                <a:latin typeface="Federo"/>
                <a:ea typeface="Federo"/>
                <a:cs typeface="Federo"/>
                <a:sym typeface="Federo"/>
              </a:rPr>
              <a:t>VÊNUS</a:t>
            </a:r>
            <a:endParaRPr sz="2500">
              <a:solidFill>
                <a:schemeClr val="dk1"/>
              </a:solidFill>
              <a:latin typeface="Federo"/>
              <a:ea typeface="Federo"/>
              <a:cs typeface="Federo"/>
              <a:sym typeface="Federo"/>
            </a:endParaRPr>
          </a:p>
        </p:txBody>
      </p:sp>
      <p:sp>
        <p:nvSpPr>
          <p:cNvPr id="4481" name="Google Shape;4481;p54"/>
          <p:cNvSpPr txBox="1"/>
          <p:nvPr/>
        </p:nvSpPr>
        <p:spPr>
          <a:xfrm>
            <a:off x="3893637" y="2636711"/>
            <a:ext cx="1469700" cy="896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1º DE MAIO</a:t>
            </a:r>
            <a:endParaRPr sz="2500">
              <a:solidFill>
                <a:schemeClr val="dk1"/>
              </a:solidFill>
              <a:latin typeface="Federo"/>
              <a:ea typeface="Federo"/>
              <a:cs typeface="Federo"/>
              <a:sym typeface="Federo"/>
            </a:endParaRPr>
          </a:p>
        </p:txBody>
      </p:sp>
      <p:sp>
        <p:nvSpPr>
          <p:cNvPr id="4482" name="Google Shape;4482;p54"/>
          <p:cNvSpPr/>
          <p:nvPr/>
        </p:nvSpPr>
        <p:spPr>
          <a:xfrm>
            <a:off x="706967" y="3573195"/>
            <a:ext cx="612600" cy="612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3" name="Google Shape;4483;p54"/>
          <p:cNvGrpSpPr/>
          <p:nvPr/>
        </p:nvGrpSpPr>
        <p:grpSpPr>
          <a:xfrm>
            <a:off x="840893" y="3702077"/>
            <a:ext cx="354889" cy="354889"/>
            <a:chOff x="1756921" y="1509739"/>
            <a:chExt cx="345997" cy="345997"/>
          </a:xfrm>
        </p:grpSpPr>
        <p:sp>
          <p:nvSpPr>
            <p:cNvPr id="4484" name="Google Shape;4484;p5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1" name="Google Shape;4501;p54"/>
          <p:cNvSpPr/>
          <p:nvPr/>
        </p:nvSpPr>
        <p:spPr>
          <a:xfrm>
            <a:off x="7824376" y="1827167"/>
            <a:ext cx="612600" cy="612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2" name="Google Shape;4502;p54"/>
          <p:cNvGrpSpPr/>
          <p:nvPr/>
        </p:nvGrpSpPr>
        <p:grpSpPr>
          <a:xfrm>
            <a:off x="7974662" y="1948521"/>
            <a:ext cx="312091" cy="369894"/>
            <a:chOff x="8020159" y="1516551"/>
            <a:chExt cx="300897" cy="356627"/>
          </a:xfrm>
        </p:grpSpPr>
        <p:sp>
          <p:nvSpPr>
            <p:cNvPr id="4503" name="Google Shape;4503;p5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8" name="Google Shape;4508;p54"/>
          <p:cNvSpPr/>
          <p:nvPr/>
        </p:nvSpPr>
        <p:spPr>
          <a:xfrm>
            <a:off x="706962" y="2399464"/>
            <a:ext cx="612600" cy="612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807993" y="2518273"/>
            <a:ext cx="410599" cy="374981"/>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7825804" y="2992149"/>
            <a:ext cx="609900" cy="60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1" name="Google Shape;4511;p54"/>
          <p:cNvGrpSpPr/>
          <p:nvPr/>
        </p:nvGrpSpPr>
        <p:grpSpPr>
          <a:xfrm>
            <a:off x="7953252" y="3137244"/>
            <a:ext cx="354909" cy="319709"/>
            <a:chOff x="3988156" y="3380210"/>
            <a:chExt cx="353954" cy="318880"/>
          </a:xfrm>
        </p:grpSpPr>
        <p:sp>
          <p:nvSpPr>
            <p:cNvPr id="4512" name="Google Shape;4512;p5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0" name="Shape 4520"/>
        <p:cNvGrpSpPr/>
        <p:nvPr/>
      </p:nvGrpSpPr>
      <p:grpSpPr>
        <a:xfrm>
          <a:off x="0" y="0"/>
          <a:ext cx="0" cy="0"/>
          <a:chOff x="0" y="0"/>
          <a:chExt cx="0" cy="0"/>
        </a:xfrm>
      </p:grpSpPr>
      <p:sp>
        <p:nvSpPr>
          <p:cNvPr id="4521" name="Google Shape;4521;p55"/>
          <p:cNvSpPr txBox="1"/>
          <p:nvPr>
            <p:ph idx="4" type="title"/>
          </p:nvPr>
        </p:nvSpPr>
        <p:spPr>
          <a:xfrm>
            <a:off x="5802549" y="2873190"/>
            <a:ext cx="2066400" cy="42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MARTE</a:t>
            </a:r>
            <a:endParaRPr/>
          </a:p>
        </p:txBody>
      </p:sp>
      <p:sp>
        <p:nvSpPr>
          <p:cNvPr id="4522" name="Google Shape;4522;p55"/>
          <p:cNvSpPr txBox="1"/>
          <p:nvPr>
            <p:ph idx="6"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ORIGEM DAS </a:t>
            </a:r>
            <a:r>
              <a:rPr lang="en"/>
              <a:t>MANIFESTAÇÕES</a:t>
            </a:r>
            <a:endParaRPr/>
          </a:p>
        </p:txBody>
      </p:sp>
      <p:sp>
        <p:nvSpPr>
          <p:cNvPr id="4523" name="Google Shape;4523;p55"/>
          <p:cNvSpPr txBox="1"/>
          <p:nvPr>
            <p:ph type="title"/>
          </p:nvPr>
        </p:nvSpPr>
        <p:spPr>
          <a:xfrm>
            <a:off x="709100" y="2873190"/>
            <a:ext cx="2066400" cy="42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JÚPITER</a:t>
            </a:r>
            <a:endParaRPr/>
          </a:p>
        </p:txBody>
      </p:sp>
      <p:sp>
        <p:nvSpPr>
          <p:cNvPr id="4524" name="Google Shape;4524;p55"/>
          <p:cNvSpPr txBox="1"/>
          <p:nvPr>
            <p:ph idx="1" type="subTitle"/>
          </p:nvPr>
        </p:nvSpPr>
        <p:spPr>
          <a:xfrm>
            <a:off x="709100" y="3378290"/>
            <a:ext cx="2066400" cy="869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Júpiter é um gigante gasoso e o maior planeta do inteiro Sistema Solar</a:t>
            </a:r>
            <a:endParaRPr/>
          </a:p>
        </p:txBody>
      </p:sp>
      <p:sp>
        <p:nvSpPr>
          <p:cNvPr id="4525" name="Google Shape;4525;p55"/>
          <p:cNvSpPr txBox="1"/>
          <p:nvPr>
            <p:ph idx="2" type="title"/>
          </p:nvPr>
        </p:nvSpPr>
        <p:spPr>
          <a:xfrm>
            <a:off x="3254474" y="2873190"/>
            <a:ext cx="2069100" cy="42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VÊNUS</a:t>
            </a:r>
            <a:endParaRPr/>
          </a:p>
        </p:txBody>
      </p:sp>
      <p:sp>
        <p:nvSpPr>
          <p:cNvPr id="4526" name="Google Shape;4526;p55"/>
          <p:cNvSpPr txBox="1"/>
          <p:nvPr>
            <p:ph idx="3" type="subTitle"/>
          </p:nvPr>
        </p:nvSpPr>
        <p:spPr>
          <a:xfrm>
            <a:off x="3254474" y="3378290"/>
            <a:ext cx="2069100" cy="869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Vênus tem um nome bonito e é o segundo planeta mais próximo do Sol</a:t>
            </a:r>
            <a:endParaRPr/>
          </a:p>
        </p:txBody>
      </p:sp>
      <p:sp>
        <p:nvSpPr>
          <p:cNvPr id="4527" name="Google Shape;4527;p55"/>
          <p:cNvSpPr txBox="1"/>
          <p:nvPr>
            <p:ph idx="5" type="subTitle"/>
          </p:nvPr>
        </p:nvSpPr>
        <p:spPr>
          <a:xfrm>
            <a:off x="5802549" y="3378290"/>
            <a:ext cx="2066400" cy="869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Apesar de ser vermelho, Marte é verdadeiramente muito frio</a:t>
            </a:r>
            <a:endParaRPr/>
          </a:p>
        </p:txBody>
      </p:sp>
      <p:sp>
        <p:nvSpPr>
          <p:cNvPr id="4528" name="Google Shape;4528;p55"/>
          <p:cNvSpPr/>
          <p:nvPr/>
        </p:nvSpPr>
        <p:spPr>
          <a:xfrm>
            <a:off x="1809800" y="1699217"/>
            <a:ext cx="889500" cy="889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5"/>
          <p:cNvSpPr/>
          <p:nvPr/>
        </p:nvSpPr>
        <p:spPr>
          <a:xfrm>
            <a:off x="4357874" y="1699217"/>
            <a:ext cx="889500" cy="889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5"/>
          <p:cNvSpPr/>
          <p:nvPr/>
        </p:nvSpPr>
        <p:spPr>
          <a:xfrm>
            <a:off x="6903249" y="1699217"/>
            <a:ext cx="889500" cy="889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1" name="Google Shape;4531;p55"/>
          <p:cNvGrpSpPr/>
          <p:nvPr/>
        </p:nvGrpSpPr>
        <p:grpSpPr>
          <a:xfrm>
            <a:off x="2052176" y="1940430"/>
            <a:ext cx="404748" cy="407072"/>
            <a:chOff x="2681385" y="3798439"/>
            <a:chExt cx="325544" cy="327413"/>
          </a:xfrm>
        </p:grpSpPr>
        <p:sp>
          <p:nvSpPr>
            <p:cNvPr id="4532" name="Google Shape;4532;p5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9" name="Google Shape;4539;p55"/>
          <p:cNvSpPr/>
          <p:nvPr/>
        </p:nvSpPr>
        <p:spPr>
          <a:xfrm>
            <a:off x="4600242" y="1943029"/>
            <a:ext cx="404764" cy="40187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0" name="Google Shape;4540;p55"/>
          <p:cNvGrpSpPr/>
          <p:nvPr/>
        </p:nvGrpSpPr>
        <p:grpSpPr>
          <a:xfrm>
            <a:off x="7185658" y="1952185"/>
            <a:ext cx="324681" cy="383563"/>
            <a:chOff x="6707084" y="3387403"/>
            <a:chExt cx="261145" cy="308504"/>
          </a:xfrm>
        </p:grpSpPr>
        <p:sp>
          <p:nvSpPr>
            <p:cNvPr id="4541" name="Google Shape;4541;p55"/>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5"/>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5"/>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5"/>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8" name="Shape 4548"/>
        <p:cNvGrpSpPr/>
        <p:nvPr/>
      </p:nvGrpSpPr>
      <p:grpSpPr>
        <a:xfrm>
          <a:off x="0" y="0"/>
          <a:ext cx="0" cy="0"/>
          <a:chOff x="0" y="0"/>
          <a:chExt cx="0" cy="0"/>
        </a:xfrm>
      </p:grpSpPr>
      <p:sp>
        <p:nvSpPr>
          <p:cNvPr id="4549" name="Google Shape;4549;p56"/>
          <p:cNvSpPr txBox="1"/>
          <p:nvPr>
            <p:ph type="title"/>
          </p:nvPr>
        </p:nvSpPr>
        <p:spPr>
          <a:xfrm>
            <a:off x="1388100" y="1154250"/>
            <a:ext cx="6367800" cy="283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PALAVRAS INCRÍVEIS</a:t>
            </a:r>
            <a:endParaRPr/>
          </a:p>
        </p:txBody>
      </p:sp>
      <p:sp>
        <p:nvSpPr>
          <p:cNvPr id="4550" name="Google Shape;4550;p56"/>
          <p:cNvSpPr/>
          <p:nvPr/>
        </p:nvSpPr>
        <p:spPr>
          <a:xfrm flipH="1" rot="-3220783">
            <a:off x="1249248" y="749870"/>
            <a:ext cx="1057069" cy="1057069"/>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6"/>
          <p:cNvSpPr/>
          <p:nvPr/>
        </p:nvSpPr>
        <p:spPr>
          <a:xfrm flipH="1" rot="7659409">
            <a:off x="6741783" y="3165508"/>
            <a:ext cx="1057240" cy="1057240"/>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5" name="Shape 4555"/>
        <p:cNvGrpSpPr/>
        <p:nvPr/>
      </p:nvGrpSpPr>
      <p:grpSpPr>
        <a:xfrm>
          <a:off x="0" y="0"/>
          <a:ext cx="0" cy="0"/>
          <a:chOff x="0" y="0"/>
          <a:chExt cx="0" cy="0"/>
        </a:xfrm>
      </p:grpSpPr>
      <p:sp>
        <p:nvSpPr>
          <p:cNvPr id="4556" name="Google Shape;4556;p57"/>
          <p:cNvSpPr/>
          <p:nvPr/>
        </p:nvSpPr>
        <p:spPr>
          <a:xfrm flipH="1">
            <a:off x="6011325" y="1027200"/>
            <a:ext cx="1257000" cy="12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557" name="Google Shape;4557;p57"/>
          <p:cNvSpPr/>
          <p:nvPr/>
        </p:nvSpPr>
        <p:spPr>
          <a:xfrm flipH="1" rot="3733670">
            <a:off x="7800702" y="2118619"/>
            <a:ext cx="1057179" cy="1057179"/>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7"/>
          <p:cNvSpPr/>
          <p:nvPr/>
        </p:nvSpPr>
        <p:spPr>
          <a:xfrm flipH="1" rot="-2475009">
            <a:off x="526212" y="467976"/>
            <a:ext cx="1057409" cy="1057409"/>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7"/>
          <p:cNvSpPr txBox="1"/>
          <p:nvPr>
            <p:ph idx="2" type="title"/>
          </p:nvPr>
        </p:nvSpPr>
        <p:spPr>
          <a:xfrm>
            <a:off x="6011325" y="1234800"/>
            <a:ext cx="1257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03</a:t>
            </a:r>
            <a:endParaRPr>
              <a:solidFill>
                <a:schemeClr val="lt1"/>
              </a:solidFill>
            </a:endParaRPr>
          </a:p>
        </p:txBody>
      </p:sp>
      <p:sp>
        <p:nvSpPr>
          <p:cNvPr id="4560" name="Google Shape;4560;p57"/>
          <p:cNvSpPr txBox="1"/>
          <p:nvPr>
            <p:ph idx="1" type="subTitle"/>
          </p:nvPr>
        </p:nvSpPr>
        <p:spPr>
          <a:xfrm>
            <a:off x="4886325" y="3513175"/>
            <a:ext cx="3507000" cy="74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Aqui você pode inserir uma legenda sobre o tópico</a:t>
            </a:r>
            <a:endParaRPr/>
          </a:p>
        </p:txBody>
      </p:sp>
      <p:sp>
        <p:nvSpPr>
          <p:cNvPr id="4561" name="Google Shape;4561;p57"/>
          <p:cNvSpPr txBox="1"/>
          <p:nvPr>
            <p:ph type="title"/>
          </p:nvPr>
        </p:nvSpPr>
        <p:spPr>
          <a:xfrm>
            <a:off x="4886325" y="2608050"/>
            <a:ext cx="3507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QUANDO?</a:t>
            </a:r>
            <a:endParaRPr/>
          </a:p>
        </p:txBody>
      </p:sp>
      <p:pic>
        <p:nvPicPr>
          <p:cNvPr id="4562" name="Google Shape;4562;p57"/>
          <p:cNvPicPr preferRelativeResize="0"/>
          <p:nvPr/>
        </p:nvPicPr>
        <p:blipFill rotWithShape="1">
          <a:blip r:embed="rId3">
            <a:alphaModFix/>
          </a:blip>
          <a:srcRect b="14302" l="23867" r="24200" t="0"/>
          <a:stretch/>
        </p:blipFill>
        <p:spPr>
          <a:xfrm>
            <a:off x="875700" y="976050"/>
            <a:ext cx="2907900" cy="3191400"/>
          </a:xfrm>
          <a:prstGeom prst="round2SameRect">
            <a:avLst>
              <a:gd fmla="val 48745" name="adj1"/>
              <a:gd fmla="val 0" name="adj2"/>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6" name="Shape 4566"/>
        <p:cNvGrpSpPr/>
        <p:nvPr/>
      </p:nvGrpSpPr>
      <p:grpSpPr>
        <a:xfrm>
          <a:off x="0" y="0"/>
          <a:ext cx="0" cy="0"/>
          <a:chOff x="0" y="0"/>
          <a:chExt cx="0" cy="0"/>
        </a:xfrm>
      </p:grpSpPr>
      <p:sp>
        <p:nvSpPr>
          <p:cNvPr id="4567" name="Google Shape;4567;p58"/>
          <p:cNvSpPr/>
          <p:nvPr/>
        </p:nvSpPr>
        <p:spPr>
          <a:xfrm>
            <a:off x="2488325" y="3437550"/>
            <a:ext cx="4158300" cy="4158300"/>
          </a:xfrm>
          <a:prstGeom prst="pie">
            <a:avLst>
              <a:gd fmla="val 10810228" name="adj1"/>
              <a:gd fmla="val 7786"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8"/>
          <p:cNvSpPr/>
          <p:nvPr/>
        </p:nvSpPr>
        <p:spPr>
          <a:xfrm>
            <a:off x="2383175" y="3344600"/>
            <a:ext cx="4377600" cy="4377600"/>
          </a:xfrm>
          <a:prstGeom prst="pie">
            <a:avLst>
              <a:gd fmla="val 10809193" name="adj1"/>
              <a:gd fmla="val 7786" name="adj2"/>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lang="en" sz="4000">
                <a:solidFill>
                  <a:schemeClr val="lt1"/>
                </a:solidFill>
                <a:latin typeface="Federo"/>
                <a:ea typeface="Federo"/>
                <a:cs typeface="Federo"/>
                <a:sym typeface="Federo"/>
              </a:rPr>
              <a:t>1924</a:t>
            </a:r>
            <a:endParaRPr sz="4000">
              <a:solidFill>
                <a:schemeClr val="lt1"/>
              </a:solidFill>
              <a:latin typeface="Federo"/>
              <a:ea typeface="Federo"/>
              <a:cs typeface="Federo"/>
              <a:sym typeface="Federo"/>
            </a:endParaRPr>
          </a:p>
        </p:txBody>
      </p:sp>
      <p:sp>
        <p:nvSpPr>
          <p:cNvPr id="4569" name="Google Shape;4569;p58"/>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CONSOLIDAÇÃO </a:t>
            </a:r>
            <a:endParaRPr/>
          </a:p>
        </p:txBody>
      </p:sp>
      <p:sp>
        <p:nvSpPr>
          <p:cNvPr id="4570" name="Google Shape;4570;p58"/>
          <p:cNvSpPr/>
          <p:nvPr/>
        </p:nvSpPr>
        <p:spPr>
          <a:xfrm>
            <a:off x="2526425" y="3890417"/>
            <a:ext cx="704100" cy="704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8"/>
          <p:cNvSpPr/>
          <p:nvPr/>
        </p:nvSpPr>
        <p:spPr>
          <a:xfrm>
            <a:off x="3299214" y="3296876"/>
            <a:ext cx="704100" cy="704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8"/>
          <p:cNvSpPr/>
          <p:nvPr/>
        </p:nvSpPr>
        <p:spPr>
          <a:xfrm>
            <a:off x="4221770" y="3077487"/>
            <a:ext cx="704100" cy="704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8"/>
          <p:cNvSpPr/>
          <p:nvPr/>
        </p:nvSpPr>
        <p:spPr>
          <a:xfrm>
            <a:off x="5142262" y="3296876"/>
            <a:ext cx="704100" cy="704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8"/>
          <p:cNvSpPr/>
          <p:nvPr/>
        </p:nvSpPr>
        <p:spPr>
          <a:xfrm>
            <a:off x="5917115" y="3890417"/>
            <a:ext cx="704100" cy="704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8"/>
          <p:cNvSpPr txBox="1"/>
          <p:nvPr/>
        </p:nvSpPr>
        <p:spPr>
          <a:xfrm>
            <a:off x="6535469" y="2446123"/>
            <a:ext cx="1911000" cy="456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Poppins"/>
                <a:ea typeface="Poppins"/>
                <a:cs typeface="Poppins"/>
                <a:sym typeface="Poppins"/>
              </a:rPr>
              <a:t>O planeta </a:t>
            </a:r>
            <a:r>
              <a:rPr lang="en">
                <a:solidFill>
                  <a:schemeClr val="dk1"/>
                </a:solidFill>
                <a:latin typeface="Poppins"/>
                <a:ea typeface="Poppins"/>
                <a:cs typeface="Poppins"/>
                <a:sym typeface="Poppins"/>
              </a:rPr>
              <a:t>Saturno tem vários anéis </a:t>
            </a:r>
            <a:endParaRPr>
              <a:solidFill>
                <a:schemeClr val="dk1"/>
              </a:solidFill>
              <a:latin typeface="Poppins"/>
              <a:ea typeface="Poppins"/>
              <a:cs typeface="Poppins"/>
              <a:sym typeface="Poppins"/>
            </a:endParaRPr>
          </a:p>
        </p:txBody>
      </p:sp>
      <p:sp>
        <p:nvSpPr>
          <p:cNvPr id="4576" name="Google Shape;4576;p58"/>
          <p:cNvSpPr txBox="1"/>
          <p:nvPr/>
        </p:nvSpPr>
        <p:spPr>
          <a:xfrm>
            <a:off x="6535475" y="2082000"/>
            <a:ext cx="1911000" cy="356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1"/>
                </a:solidFill>
                <a:latin typeface="Federo"/>
                <a:ea typeface="Federo"/>
                <a:cs typeface="Federo"/>
                <a:sym typeface="Federo"/>
              </a:rPr>
              <a:t>SATURNO</a:t>
            </a:r>
            <a:endParaRPr sz="2500">
              <a:solidFill>
                <a:schemeClr val="dk1"/>
              </a:solidFill>
              <a:latin typeface="Federo"/>
              <a:ea typeface="Federo"/>
              <a:cs typeface="Federo"/>
              <a:sym typeface="Federo"/>
            </a:endParaRPr>
          </a:p>
        </p:txBody>
      </p:sp>
      <p:sp>
        <p:nvSpPr>
          <p:cNvPr id="4577" name="Google Shape;4577;p58"/>
          <p:cNvSpPr txBox="1"/>
          <p:nvPr/>
        </p:nvSpPr>
        <p:spPr>
          <a:xfrm>
            <a:off x="697525" y="3633525"/>
            <a:ext cx="1911000" cy="45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É</a:t>
            </a:r>
            <a:r>
              <a:rPr lang="en">
                <a:solidFill>
                  <a:schemeClr val="dk1"/>
                </a:solidFill>
                <a:latin typeface="Poppins"/>
                <a:ea typeface="Poppins"/>
                <a:cs typeface="Poppins"/>
                <a:sym typeface="Poppins"/>
              </a:rPr>
              <a:t> o maior de todos os planetas</a:t>
            </a:r>
            <a:endParaRPr>
              <a:solidFill>
                <a:schemeClr val="dk1"/>
              </a:solidFill>
              <a:latin typeface="Poppins"/>
              <a:ea typeface="Poppins"/>
              <a:cs typeface="Poppins"/>
              <a:sym typeface="Poppins"/>
            </a:endParaRPr>
          </a:p>
        </p:txBody>
      </p:sp>
      <p:sp>
        <p:nvSpPr>
          <p:cNvPr id="4578" name="Google Shape;4578;p58"/>
          <p:cNvSpPr txBox="1"/>
          <p:nvPr/>
        </p:nvSpPr>
        <p:spPr>
          <a:xfrm>
            <a:off x="697525" y="3270250"/>
            <a:ext cx="1908000" cy="35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JÚPITER</a:t>
            </a:r>
            <a:endParaRPr sz="2500">
              <a:solidFill>
                <a:schemeClr val="dk1"/>
              </a:solidFill>
              <a:latin typeface="Federo"/>
              <a:ea typeface="Federo"/>
              <a:cs typeface="Federo"/>
              <a:sym typeface="Federo"/>
            </a:endParaRPr>
          </a:p>
        </p:txBody>
      </p:sp>
      <p:sp>
        <p:nvSpPr>
          <p:cNvPr id="4579" name="Google Shape;4579;p58"/>
          <p:cNvSpPr txBox="1"/>
          <p:nvPr/>
        </p:nvSpPr>
        <p:spPr>
          <a:xfrm>
            <a:off x="697525" y="2446123"/>
            <a:ext cx="1911000" cy="45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É</a:t>
            </a:r>
            <a:r>
              <a:rPr lang="en">
                <a:solidFill>
                  <a:schemeClr val="dk1"/>
                </a:solidFill>
                <a:latin typeface="Poppins"/>
                <a:ea typeface="Poppins"/>
                <a:cs typeface="Poppins"/>
                <a:sym typeface="Poppins"/>
              </a:rPr>
              <a:t> o planeta mais distante do Sol</a:t>
            </a:r>
            <a:r>
              <a:rPr lang="en">
                <a:solidFill>
                  <a:schemeClr val="dk1"/>
                </a:solidFill>
                <a:latin typeface="Poppins"/>
                <a:ea typeface="Poppins"/>
                <a:cs typeface="Poppins"/>
                <a:sym typeface="Poppins"/>
              </a:rPr>
              <a:t> </a:t>
            </a:r>
            <a:endParaRPr>
              <a:solidFill>
                <a:schemeClr val="dk1"/>
              </a:solidFill>
              <a:latin typeface="Poppins"/>
              <a:ea typeface="Poppins"/>
              <a:cs typeface="Poppins"/>
              <a:sym typeface="Poppins"/>
            </a:endParaRPr>
          </a:p>
        </p:txBody>
      </p:sp>
      <p:sp>
        <p:nvSpPr>
          <p:cNvPr id="4580" name="Google Shape;4580;p58"/>
          <p:cNvSpPr txBox="1"/>
          <p:nvPr/>
        </p:nvSpPr>
        <p:spPr>
          <a:xfrm>
            <a:off x="697525" y="2082000"/>
            <a:ext cx="1908000" cy="356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NETUNO</a:t>
            </a:r>
            <a:endParaRPr sz="2500">
              <a:solidFill>
                <a:schemeClr val="dk1"/>
              </a:solidFill>
              <a:latin typeface="Federo"/>
              <a:ea typeface="Federo"/>
              <a:cs typeface="Federo"/>
              <a:sym typeface="Federo"/>
            </a:endParaRPr>
          </a:p>
        </p:txBody>
      </p:sp>
      <p:sp>
        <p:nvSpPr>
          <p:cNvPr id="4581" name="Google Shape;4581;p58"/>
          <p:cNvSpPr txBox="1"/>
          <p:nvPr/>
        </p:nvSpPr>
        <p:spPr>
          <a:xfrm>
            <a:off x="6535469" y="3633525"/>
            <a:ext cx="1911000" cy="456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Poppins"/>
                <a:ea typeface="Poppins"/>
                <a:cs typeface="Poppins"/>
                <a:sym typeface="Poppins"/>
              </a:rPr>
              <a:t>Vênus tem um nome bonito</a:t>
            </a:r>
            <a:r>
              <a:rPr lang="en">
                <a:solidFill>
                  <a:schemeClr val="dk1"/>
                </a:solidFill>
                <a:latin typeface="Poppins"/>
                <a:ea typeface="Poppins"/>
                <a:cs typeface="Poppins"/>
                <a:sym typeface="Poppins"/>
              </a:rPr>
              <a:t> </a:t>
            </a:r>
            <a:endParaRPr>
              <a:solidFill>
                <a:schemeClr val="dk1"/>
              </a:solidFill>
              <a:latin typeface="Poppins"/>
              <a:ea typeface="Poppins"/>
              <a:cs typeface="Poppins"/>
              <a:sym typeface="Poppins"/>
            </a:endParaRPr>
          </a:p>
        </p:txBody>
      </p:sp>
      <p:sp>
        <p:nvSpPr>
          <p:cNvPr id="4582" name="Google Shape;4582;p58"/>
          <p:cNvSpPr txBox="1"/>
          <p:nvPr/>
        </p:nvSpPr>
        <p:spPr>
          <a:xfrm>
            <a:off x="6535474" y="3270250"/>
            <a:ext cx="1911000" cy="354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1"/>
                </a:solidFill>
                <a:latin typeface="Federo"/>
                <a:ea typeface="Federo"/>
                <a:cs typeface="Federo"/>
                <a:sym typeface="Federo"/>
              </a:rPr>
              <a:t>VÊNUS</a:t>
            </a:r>
            <a:endParaRPr sz="2500">
              <a:solidFill>
                <a:schemeClr val="dk1"/>
              </a:solidFill>
              <a:latin typeface="Federo"/>
              <a:ea typeface="Federo"/>
              <a:cs typeface="Federo"/>
              <a:sym typeface="Federo"/>
            </a:endParaRPr>
          </a:p>
        </p:txBody>
      </p:sp>
      <p:sp>
        <p:nvSpPr>
          <p:cNvPr id="4583" name="Google Shape;4583;p58"/>
          <p:cNvSpPr txBox="1"/>
          <p:nvPr/>
        </p:nvSpPr>
        <p:spPr>
          <a:xfrm>
            <a:off x="3616500" y="1769848"/>
            <a:ext cx="1911000" cy="45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É</a:t>
            </a:r>
            <a:r>
              <a:rPr lang="en">
                <a:solidFill>
                  <a:schemeClr val="dk1"/>
                </a:solidFill>
                <a:latin typeface="Poppins"/>
                <a:ea typeface="Poppins"/>
                <a:cs typeface="Poppins"/>
                <a:sym typeface="Poppins"/>
              </a:rPr>
              <a:t> o planeta mais próximo do Sol</a:t>
            </a:r>
            <a:endParaRPr>
              <a:solidFill>
                <a:schemeClr val="dk1"/>
              </a:solidFill>
              <a:latin typeface="Poppins"/>
              <a:ea typeface="Poppins"/>
              <a:cs typeface="Poppins"/>
              <a:sym typeface="Poppins"/>
            </a:endParaRPr>
          </a:p>
        </p:txBody>
      </p:sp>
      <p:sp>
        <p:nvSpPr>
          <p:cNvPr id="4584" name="Google Shape;4584;p58"/>
          <p:cNvSpPr txBox="1"/>
          <p:nvPr/>
        </p:nvSpPr>
        <p:spPr>
          <a:xfrm>
            <a:off x="3614850" y="1405725"/>
            <a:ext cx="1914300" cy="35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MERCÚRIO</a:t>
            </a:r>
            <a:endParaRPr sz="2500">
              <a:solidFill>
                <a:schemeClr val="dk1"/>
              </a:solidFill>
              <a:latin typeface="Federo"/>
              <a:ea typeface="Federo"/>
              <a:cs typeface="Federo"/>
              <a:sym typeface="Federo"/>
            </a:endParaRPr>
          </a:p>
        </p:txBody>
      </p:sp>
      <p:cxnSp>
        <p:nvCxnSpPr>
          <p:cNvPr id="4585" name="Google Shape;4585;p58"/>
          <p:cNvCxnSpPr>
            <a:stCxn id="4571" idx="0"/>
            <a:endCxn id="4580" idx="3"/>
          </p:cNvCxnSpPr>
          <p:nvPr/>
        </p:nvCxnSpPr>
        <p:spPr>
          <a:xfrm flipH="1" rot="5400000">
            <a:off x="2610114" y="2255726"/>
            <a:ext cx="1036500" cy="1045800"/>
          </a:xfrm>
          <a:prstGeom prst="bentConnector2">
            <a:avLst/>
          </a:prstGeom>
          <a:noFill/>
          <a:ln cap="flat" cmpd="sng" w="9525">
            <a:solidFill>
              <a:schemeClr val="dk1"/>
            </a:solidFill>
            <a:prstDash val="solid"/>
            <a:round/>
            <a:headEnd len="med" w="med" type="none"/>
            <a:tailEnd len="med" w="med" type="triangle"/>
          </a:ln>
        </p:spPr>
      </p:cxnSp>
      <p:cxnSp>
        <p:nvCxnSpPr>
          <p:cNvPr id="4586" name="Google Shape;4586;p58"/>
          <p:cNvCxnSpPr>
            <a:stCxn id="4570" idx="0"/>
            <a:endCxn id="4578" idx="3"/>
          </p:cNvCxnSpPr>
          <p:nvPr/>
        </p:nvCxnSpPr>
        <p:spPr>
          <a:xfrm flipH="1" rot="5400000">
            <a:off x="2520575" y="3532517"/>
            <a:ext cx="442800" cy="273000"/>
          </a:xfrm>
          <a:prstGeom prst="bentConnector2">
            <a:avLst/>
          </a:prstGeom>
          <a:noFill/>
          <a:ln cap="flat" cmpd="sng" w="9525">
            <a:solidFill>
              <a:schemeClr val="dk1"/>
            </a:solidFill>
            <a:prstDash val="solid"/>
            <a:round/>
            <a:headEnd len="med" w="med" type="none"/>
            <a:tailEnd len="med" w="med" type="triangle"/>
          </a:ln>
        </p:spPr>
      </p:cxnSp>
      <p:cxnSp>
        <p:nvCxnSpPr>
          <p:cNvPr id="4587" name="Google Shape;4587;p58"/>
          <p:cNvCxnSpPr>
            <a:stCxn id="4573" idx="0"/>
            <a:endCxn id="4576" idx="1"/>
          </p:cNvCxnSpPr>
          <p:nvPr/>
        </p:nvCxnSpPr>
        <p:spPr>
          <a:xfrm rot="-5400000">
            <a:off x="5496712" y="2257976"/>
            <a:ext cx="1036500" cy="1041300"/>
          </a:xfrm>
          <a:prstGeom prst="bentConnector2">
            <a:avLst/>
          </a:prstGeom>
          <a:noFill/>
          <a:ln cap="flat" cmpd="sng" w="9525">
            <a:solidFill>
              <a:schemeClr val="dk1"/>
            </a:solidFill>
            <a:prstDash val="solid"/>
            <a:round/>
            <a:headEnd len="med" w="med" type="none"/>
            <a:tailEnd len="med" w="med" type="triangle"/>
          </a:ln>
        </p:spPr>
      </p:cxnSp>
      <p:cxnSp>
        <p:nvCxnSpPr>
          <p:cNvPr id="4588" name="Google Shape;4588;p58"/>
          <p:cNvCxnSpPr>
            <a:stCxn id="4574" idx="0"/>
            <a:endCxn id="4582" idx="1"/>
          </p:cNvCxnSpPr>
          <p:nvPr/>
        </p:nvCxnSpPr>
        <p:spPr>
          <a:xfrm rot="-5400000">
            <a:off x="6180965" y="3535817"/>
            <a:ext cx="442800" cy="266400"/>
          </a:xfrm>
          <a:prstGeom prst="bentConnector2">
            <a:avLst/>
          </a:prstGeom>
          <a:noFill/>
          <a:ln cap="flat" cmpd="sng" w="9525">
            <a:solidFill>
              <a:schemeClr val="dk1"/>
            </a:solidFill>
            <a:prstDash val="solid"/>
            <a:round/>
            <a:headEnd len="med" w="med" type="none"/>
            <a:tailEnd len="med" w="med" type="triangle"/>
          </a:ln>
        </p:spPr>
      </p:cxnSp>
      <p:cxnSp>
        <p:nvCxnSpPr>
          <p:cNvPr id="4589" name="Google Shape;4589;p58"/>
          <p:cNvCxnSpPr>
            <a:stCxn id="4572" idx="0"/>
            <a:endCxn id="4583" idx="2"/>
          </p:cNvCxnSpPr>
          <p:nvPr/>
        </p:nvCxnSpPr>
        <p:spPr>
          <a:xfrm rot="10800000">
            <a:off x="4572020" y="2226687"/>
            <a:ext cx="1800" cy="850800"/>
          </a:xfrm>
          <a:prstGeom prst="straightConnector1">
            <a:avLst/>
          </a:prstGeom>
          <a:noFill/>
          <a:ln cap="flat" cmpd="sng" w="9525">
            <a:solidFill>
              <a:schemeClr val="dk1"/>
            </a:solidFill>
            <a:prstDash val="solid"/>
            <a:round/>
            <a:headEnd len="med" w="med" type="none"/>
            <a:tailEnd len="med" w="med" type="triangle"/>
          </a:ln>
        </p:spPr>
      </p:cxnSp>
      <p:sp>
        <p:nvSpPr>
          <p:cNvPr id="4590" name="Google Shape;4590;p58"/>
          <p:cNvSpPr/>
          <p:nvPr/>
        </p:nvSpPr>
        <p:spPr>
          <a:xfrm>
            <a:off x="3443780" y="3459441"/>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1" name="Google Shape;4591;p58"/>
          <p:cNvGrpSpPr/>
          <p:nvPr/>
        </p:nvGrpSpPr>
        <p:grpSpPr>
          <a:xfrm>
            <a:off x="4431695" y="3244165"/>
            <a:ext cx="284251" cy="351694"/>
            <a:chOff x="3576626" y="1975821"/>
            <a:chExt cx="284251" cy="351694"/>
          </a:xfrm>
        </p:grpSpPr>
        <p:sp>
          <p:nvSpPr>
            <p:cNvPr id="4592" name="Google Shape;4592;p5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5" name="Google Shape;4595;p58"/>
          <p:cNvGrpSpPr/>
          <p:nvPr/>
        </p:nvGrpSpPr>
        <p:grpSpPr>
          <a:xfrm>
            <a:off x="2687096" y="4045120"/>
            <a:ext cx="382758" cy="356595"/>
            <a:chOff x="2185128" y="2427549"/>
            <a:chExt cx="382758" cy="356595"/>
          </a:xfrm>
        </p:grpSpPr>
        <p:sp>
          <p:nvSpPr>
            <p:cNvPr id="4596" name="Google Shape;4596;p5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0" name="Google Shape;4600;p58"/>
          <p:cNvGrpSpPr/>
          <p:nvPr/>
        </p:nvGrpSpPr>
        <p:grpSpPr>
          <a:xfrm>
            <a:off x="5327934" y="3482755"/>
            <a:ext cx="332757" cy="332343"/>
            <a:chOff x="2656907" y="2439293"/>
            <a:chExt cx="332757" cy="332343"/>
          </a:xfrm>
        </p:grpSpPr>
        <p:sp>
          <p:nvSpPr>
            <p:cNvPr id="4601" name="Google Shape;4601;p5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58"/>
          <p:cNvGrpSpPr/>
          <p:nvPr/>
        </p:nvGrpSpPr>
        <p:grpSpPr>
          <a:xfrm>
            <a:off x="6101832" y="4075150"/>
            <a:ext cx="334666" cy="334634"/>
            <a:chOff x="7976174" y="2925108"/>
            <a:chExt cx="334666" cy="334634"/>
          </a:xfrm>
        </p:grpSpPr>
        <p:sp>
          <p:nvSpPr>
            <p:cNvPr id="4609" name="Google Shape;4609;p5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1" name="Shape 4621"/>
        <p:cNvGrpSpPr/>
        <p:nvPr/>
      </p:nvGrpSpPr>
      <p:grpSpPr>
        <a:xfrm>
          <a:off x="0" y="0"/>
          <a:ext cx="0" cy="0"/>
          <a:chOff x="0" y="0"/>
          <a:chExt cx="0" cy="0"/>
        </a:xfrm>
      </p:grpSpPr>
      <p:sp>
        <p:nvSpPr>
          <p:cNvPr id="4622" name="Google Shape;4622;p59"/>
          <p:cNvSpPr txBox="1"/>
          <p:nvPr>
            <p:ph type="title"/>
          </p:nvPr>
        </p:nvSpPr>
        <p:spPr>
          <a:xfrm>
            <a:off x="1234225" y="1838762"/>
            <a:ext cx="2057100" cy="39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MERCÚRIO</a:t>
            </a:r>
            <a:endParaRPr/>
          </a:p>
        </p:txBody>
      </p:sp>
      <p:sp>
        <p:nvSpPr>
          <p:cNvPr id="4623" name="Google Shape;4623;p59"/>
          <p:cNvSpPr txBox="1"/>
          <p:nvPr>
            <p:ph idx="1" type="subTitle"/>
          </p:nvPr>
        </p:nvSpPr>
        <p:spPr>
          <a:xfrm>
            <a:off x="1234225" y="2269375"/>
            <a:ext cx="2057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Mercúrio é o planeta mais próximo do Sol</a:t>
            </a:r>
            <a:endParaRPr/>
          </a:p>
        </p:txBody>
      </p:sp>
      <p:sp>
        <p:nvSpPr>
          <p:cNvPr id="4624" name="Google Shape;4624;p59"/>
          <p:cNvSpPr txBox="1"/>
          <p:nvPr>
            <p:ph idx="2" type="title"/>
          </p:nvPr>
        </p:nvSpPr>
        <p:spPr>
          <a:xfrm>
            <a:off x="3760111" y="1838762"/>
            <a:ext cx="2057100" cy="39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VÊNUS</a:t>
            </a:r>
            <a:endParaRPr/>
          </a:p>
        </p:txBody>
      </p:sp>
      <p:sp>
        <p:nvSpPr>
          <p:cNvPr id="4625" name="Google Shape;4625;p59"/>
          <p:cNvSpPr txBox="1"/>
          <p:nvPr>
            <p:ph idx="3" type="subTitle"/>
          </p:nvPr>
        </p:nvSpPr>
        <p:spPr>
          <a:xfrm>
            <a:off x="3760111" y="2269375"/>
            <a:ext cx="2057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Vênus tem um nome muito bonito</a:t>
            </a:r>
            <a:endParaRPr/>
          </a:p>
        </p:txBody>
      </p:sp>
      <p:sp>
        <p:nvSpPr>
          <p:cNvPr id="4626" name="Google Shape;4626;p59"/>
          <p:cNvSpPr txBox="1"/>
          <p:nvPr>
            <p:ph idx="4" type="title"/>
          </p:nvPr>
        </p:nvSpPr>
        <p:spPr>
          <a:xfrm>
            <a:off x="1234225" y="3500712"/>
            <a:ext cx="2057100" cy="39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JÚPITER</a:t>
            </a:r>
            <a:endParaRPr/>
          </a:p>
        </p:txBody>
      </p:sp>
      <p:sp>
        <p:nvSpPr>
          <p:cNvPr id="4627" name="Google Shape;4627;p59"/>
          <p:cNvSpPr txBox="1"/>
          <p:nvPr>
            <p:ph idx="5" type="subTitle"/>
          </p:nvPr>
        </p:nvSpPr>
        <p:spPr>
          <a:xfrm>
            <a:off x="1234225" y="3931375"/>
            <a:ext cx="2057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Júpiter é o maior de todos os planetas</a:t>
            </a:r>
            <a:endParaRPr/>
          </a:p>
        </p:txBody>
      </p:sp>
      <p:sp>
        <p:nvSpPr>
          <p:cNvPr id="4628" name="Google Shape;4628;p59"/>
          <p:cNvSpPr txBox="1"/>
          <p:nvPr>
            <p:ph idx="6" type="title"/>
          </p:nvPr>
        </p:nvSpPr>
        <p:spPr>
          <a:xfrm>
            <a:off x="3760111" y="3500712"/>
            <a:ext cx="2057100" cy="39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SATURNO</a:t>
            </a:r>
            <a:endParaRPr/>
          </a:p>
        </p:txBody>
      </p:sp>
      <p:sp>
        <p:nvSpPr>
          <p:cNvPr id="4629" name="Google Shape;4629;p59"/>
          <p:cNvSpPr txBox="1"/>
          <p:nvPr>
            <p:ph idx="7" type="subTitle"/>
          </p:nvPr>
        </p:nvSpPr>
        <p:spPr>
          <a:xfrm>
            <a:off x="3760111" y="3931375"/>
            <a:ext cx="2057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Saturno é composto de hidrogênio</a:t>
            </a:r>
            <a:endParaRPr/>
          </a:p>
        </p:txBody>
      </p:sp>
      <p:sp>
        <p:nvSpPr>
          <p:cNvPr id="4630" name="Google Shape;4630;p59"/>
          <p:cNvSpPr txBox="1"/>
          <p:nvPr>
            <p:ph idx="15"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 QUE HÁ PARA COMEMORAR?</a:t>
            </a:r>
            <a:endParaRPr/>
          </a:p>
        </p:txBody>
      </p:sp>
      <p:sp>
        <p:nvSpPr>
          <p:cNvPr id="4631" name="Google Shape;4631;p59"/>
          <p:cNvSpPr txBox="1"/>
          <p:nvPr>
            <p:ph idx="8" type="title"/>
          </p:nvPr>
        </p:nvSpPr>
        <p:spPr>
          <a:xfrm>
            <a:off x="6367000" y="1838762"/>
            <a:ext cx="2057100" cy="39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MARTE</a:t>
            </a:r>
            <a:endParaRPr/>
          </a:p>
        </p:txBody>
      </p:sp>
      <p:sp>
        <p:nvSpPr>
          <p:cNvPr id="4632" name="Google Shape;4632;p59"/>
          <p:cNvSpPr txBox="1"/>
          <p:nvPr>
            <p:ph idx="9" type="subTitle"/>
          </p:nvPr>
        </p:nvSpPr>
        <p:spPr>
          <a:xfrm>
            <a:off x="6367000" y="2269375"/>
            <a:ext cx="2057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Marte é um lugar muito frio</a:t>
            </a:r>
            <a:endParaRPr/>
          </a:p>
        </p:txBody>
      </p:sp>
      <p:sp>
        <p:nvSpPr>
          <p:cNvPr id="4633" name="Google Shape;4633;p59"/>
          <p:cNvSpPr txBox="1"/>
          <p:nvPr>
            <p:ph idx="13" type="title"/>
          </p:nvPr>
        </p:nvSpPr>
        <p:spPr>
          <a:xfrm>
            <a:off x="6367000" y="3500712"/>
            <a:ext cx="2057100" cy="39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NETUNO</a:t>
            </a:r>
            <a:endParaRPr/>
          </a:p>
        </p:txBody>
      </p:sp>
      <p:sp>
        <p:nvSpPr>
          <p:cNvPr id="4634" name="Google Shape;4634;p59"/>
          <p:cNvSpPr txBox="1"/>
          <p:nvPr>
            <p:ph idx="14" type="subTitle"/>
          </p:nvPr>
        </p:nvSpPr>
        <p:spPr>
          <a:xfrm>
            <a:off x="6367000" y="3931375"/>
            <a:ext cx="2057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Netuno é o planeta mais distante do Sol</a:t>
            </a:r>
            <a:endParaRPr/>
          </a:p>
        </p:txBody>
      </p:sp>
      <p:sp>
        <p:nvSpPr>
          <p:cNvPr id="4635" name="Google Shape;4635;p59"/>
          <p:cNvSpPr/>
          <p:nvPr/>
        </p:nvSpPr>
        <p:spPr>
          <a:xfrm>
            <a:off x="1310425" y="2979423"/>
            <a:ext cx="484800" cy="48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9"/>
          <p:cNvSpPr/>
          <p:nvPr/>
        </p:nvSpPr>
        <p:spPr>
          <a:xfrm>
            <a:off x="3876813" y="2979423"/>
            <a:ext cx="484800" cy="48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9"/>
          <p:cNvSpPr/>
          <p:nvPr/>
        </p:nvSpPr>
        <p:spPr>
          <a:xfrm>
            <a:off x="6443200" y="2979423"/>
            <a:ext cx="484800" cy="48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9"/>
          <p:cNvSpPr/>
          <p:nvPr/>
        </p:nvSpPr>
        <p:spPr>
          <a:xfrm>
            <a:off x="1310425" y="1322073"/>
            <a:ext cx="484800" cy="48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9"/>
          <p:cNvSpPr/>
          <p:nvPr/>
        </p:nvSpPr>
        <p:spPr>
          <a:xfrm>
            <a:off x="3876813" y="1322073"/>
            <a:ext cx="484800" cy="48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9"/>
          <p:cNvSpPr/>
          <p:nvPr/>
        </p:nvSpPr>
        <p:spPr>
          <a:xfrm>
            <a:off x="6443200" y="1322073"/>
            <a:ext cx="484800" cy="48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1" name="Google Shape;4641;p59"/>
          <p:cNvGrpSpPr/>
          <p:nvPr/>
        </p:nvGrpSpPr>
        <p:grpSpPr>
          <a:xfrm>
            <a:off x="6564459" y="1420895"/>
            <a:ext cx="242282" cy="287156"/>
            <a:chOff x="8020159" y="1516551"/>
            <a:chExt cx="300897" cy="356627"/>
          </a:xfrm>
        </p:grpSpPr>
        <p:sp>
          <p:nvSpPr>
            <p:cNvPr id="4642" name="Google Shape;4642;p5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7" name="Google Shape;4647;p59"/>
          <p:cNvGrpSpPr/>
          <p:nvPr/>
        </p:nvGrpSpPr>
        <p:grpSpPr>
          <a:xfrm>
            <a:off x="6553913" y="3091981"/>
            <a:ext cx="263374" cy="259683"/>
            <a:chOff x="5352728" y="1990239"/>
            <a:chExt cx="327091" cy="322508"/>
          </a:xfrm>
        </p:grpSpPr>
        <p:sp>
          <p:nvSpPr>
            <p:cNvPr id="4648" name="Google Shape;4648;p5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59"/>
          <p:cNvGrpSpPr/>
          <p:nvPr/>
        </p:nvGrpSpPr>
        <p:grpSpPr>
          <a:xfrm>
            <a:off x="3984489" y="3087099"/>
            <a:ext cx="269448" cy="269448"/>
            <a:chOff x="4891198" y="2925108"/>
            <a:chExt cx="334634" cy="334634"/>
          </a:xfrm>
        </p:grpSpPr>
        <p:sp>
          <p:nvSpPr>
            <p:cNvPr id="4652" name="Google Shape;4652;p5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59"/>
          <p:cNvGrpSpPr/>
          <p:nvPr/>
        </p:nvGrpSpPr>
        <p:grpSpPr>
          <a:xfrm>
            <a:off x="1421154" y="3086719"/>
            <a:ext cx="263343" cy="263067"/>
            <a:chOff x="2640993" y="3357835"/>
            <a:chExt cx="365348" cy="364966"/>
          </a:xfrm>
        </p:grpSpPr>
        <p:sp>
          <p:nvSpPr>
            <p:cNvPr id="4661" name="Google Shape;4661;p5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59"/>
          <p:cNvGrpSpPr/>
          <p:nvPr/>
        </p:nvGrpSpPr>
        <p:grpSpPr>
          <a:xfrm>
            <a:off x="1410755" y="1429856"/>
            <a:ext cx="284140" cy="247769"/>
            <a:chOff x="3082855" y="4295728"/>
            <a:chExt cx="375946" cy="327823"/>
          </a:xfrm>
        </p:grpSpPr>
        <p:sp>
          <p:nvSpPr>
            <p:cNvPr id="4672" name="Google Shape;4672;p5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59"/>
          <p:cNvGrpSpPr/>
          <p:nvPr/>
        </p:nvGrpSpPr>
        <p:grpSpPr>
          <a:xfrm>
            <a:off x="3977159" y="1421663"/>
            <a:ext cx="284106" cy="285619"/>
            <a:chOff x="3095745" y="3805393"/>
            <a:chExt cx="352840" cy="354717"/>
          </a:xfrm>
        </p:grpSpPr>
        <p:sp>
          <p:nvSpPr>
            <p:cNvPr id="4684" name="Google Shape;4684;p5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93" name="Shape 4693"/>
        <p:cNvGrpSpPr/>
        <p:nvPr/>
      </p:nvGrpSpPr>
      <p:grpSpPr>
        <a:xfrm>
          <a:off x="0" y="0"/>
          <a:ext cx="0" cy="0"/>
          <a:chOff x="0" y="0"/>
          <a:chExt cx="0" cy="0"/>
        </a:xfrm>
      </p:grpSpPr>
      <p:sp>
        <p:nvSpPr>
          <p:cNvPr id="4694" name="Google Shape;4694;p60"/>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 DO TRABALHADOR: QUANDO?</a:t>
            </a:r>
            <a:endParaRPr/>
          </a:p>
        </p:txBody>
      </p:sp>
      <p:sp>
        <p:nvSpPr>
          <p:cNvPr id="4695" name="Google Shape;4695;p60"/>
          <p:cNvSpPr txBox="1"/>
          <p:nvPr/>
        </p:nvSpPr>
        <p:spPr>
          <a:xfrm>
            <a:off x="1162650" y="1961475"/>
            <a:ext cx="1894200" cy="333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VÊNUS</a:t>
            </a:r>
            <a:endParaRPr sz="2500">
              <a:solidFill>
                <a:schemeClr val="dk1"/>
              </a:solidFill>
              <a:latin typeface="Federo"/>
              <a:ea typeface="Federo"/>
              <a:cs typeface="Federo"/>
              <a:sym typeface="Federo"/>
            </a:endParaRPr>
          </a:p>
        </p:txBody>
      </p:sp>
      <p:sp>
        <p:nvSpPr>
          <p:cNvPr id="4696" name="Google Shape;4696;p60"/>
          <p:cNvSpPr txBox="1"/>
          <p:nvPr/>
        </p:nvSpPr>
        <p:spPr>
          <a:xfrm>
            <a:off x="1162050" y="2323951"/>
            <a:ext cx="18954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Vênus tem um nome bonito</a:t>
            </a:r>
            <a:endParaRPr>
              <a:solidFill>
                <a:schemeClr val="dk1"/>
              </a:solidFill>
              <a:latin typeface="Poppins"/>
              <a:ea typeface="Poppins"/>
              <a:cs typeface="Poppins"/>
              <a:sym typeface="Poppins"/>
            </a:endParaRPr>
          </a:p>
        </p:txBody>
      </p:sp>
      <p:sp>
        <p:nvSpPr>
          <p:cNvPr id="4697" name="Google Shape;4697;p60"/>
          <p:cNvSpPr txBox="1"/>
          <p:nvPr/>
        </p:nvSpPr>
        <p:spPr>
          <a:xfrm>
            <a:off x="1162650" y="3458080"/>
            <a:ext cx="1894200" cy="333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MERCÚRIO</a:t>
            </a:r>
            <a:endParaRPr sz="2500">
              <a:solidFill>
                <a:schemeClr val="dk1"/>
              </a:solidFill>
              <a:latin typeface="Federo"/>
              <a:ea typeface="Federo"/>
              <a:cs typeface="Federo"/>
              <a:sym typeface="Federo"/>
            </a:endParaRPr>
          </a:p>
        </p:txBody>
      </p:sp>
      <p:sp>
        <p:nvSpPr>
          <p:cNvPr id="4698" name="Google Shape;4698;p60"/>
          <p:cNvSpPr txBox="1"/>
          <p:nvPr/>
        </p:nvSpPr>
        <p:spPr>
          <a:xfrm>
            <a:off x="1162050" y="3814000"/>
            <a:ext cx="18954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É o menor planeta do Sistema Solar</a:t>
            </a:r>
            <a:endParaRPr>
              <a:solidFill>
                <a:schemeClr val="dk1"/>
              </a:solidFill>
              <a:latin typeface="Poppins"/>
              <a:ea typeface="Poppins"/>
              <a:cs typeface="Poppins"/>
              <a:sym typeface="Poppins"/>
            </a:endParaRPr>
          </a:p>
        </p:txBody>
      </p:sp>
      <p:graphicFrame>
        <p:nvGraphicFramePr>
          <p:cNvPr id="4699" name="Google Shape;4699;p60"/>
          <p:cNvGraphicFramePr/>
          <p:nvPr/>
        </p:nvGraphicFramePr>
        <p:xfrm>
          <a:off x="3299325" y="1383407"/>
          <a:ext cx="3000000" cy="3000000"/>
        </p:xfrm>
        <a:graphic>
          <a:graphicData uri="http://schemas.openxmlformats.org/drawingml/2006/table">
            <a:tbl>
              <a:tblPr>
                <a:noFill/>
                <a:tableStyleId>{83465E70-BCC1-444F-AB34-F87FB50671C4}</a:tableStyleId>
              </a:tblPr>
              <a:tblGrid>
                <a:gridCol w="707150"/>
                <a:gridCol w="707150"/>
                <a:gridCol w="707150"/>
                <a:gridCol w="707150"/>
                <a:gridCol w="707150"/>
                <a:gridCol w="707150"/>
                <a:gridCol w="707150"/>
              </a:tblGrid>
              <a:tr h="515175">
                <a:tc gridSpan="7">
                  <a:txBody>
                    <a:bodyPr/>
                    <a:lstStyle/>
                    <a:p>
                      <a:pPr indent="0" lvl="0" marL="0" rtl="0" algn="ctr">
                        <a:spcBef>
                          <a:spcPts val="0"/>
                        </a:spcBef>
                        <a:spcAft>
                          <a:spcPts val="0"/>
                        </a:spcAft>
                        <a:buNone/>
                      </a:pPr>
                      <a:r>
                        <a:rPr lang="en" sz="2500">
                          <a:solidFill>
                            <a:schemeClr val="dk1"/>
                          </a:solidFill>
                          <a:latin typeface="Federo"/>
                          <a:ea typeface="Federo"/>
                          <a:cs typeface="Federo"/>
                          <a:sym typeface="Federo"/>
                        </a:rPr>
                        <a:t>MAIO 2022</a:t>
                      </a:r>
                      <a:endParaRPr sz="2500">
                        <a:solidFill>
                          <a:schemeClr val="dk1"/>
                        </a:solidFill>
                        <a:latin typeface="Federo"/>
                        <a:ea typeface="Federo"/>
                        <a:cs typeface="Federo"/>
                        <a:sym typeface="Feder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hMerge="1"/>
                <a:tc hMerge="1"/>
                <a:tc hMerge="1"/>
                <a:tc hMerge="1"/>
                <a:tc hMerge="1"/>
                <a:tc hMerge="1"/>
              </a:tr>
              <a:tr h="461625">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D</a:t>
                      </a:r>
                      <a:endParaRPr sz="1800">
                        <a:solidFill>
                          <a:schemeClr val="dk1"/>
                        </a:solidFill>
                        <a:latin typeface="Federo"/>
                        <a:ea typeface="Federo"/>
                        <a:cs typeface="Federo"/>
                        <a:sym typeface="Feder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SF</a:t>
                      </a:r>
                      <a:endParaRPr sz="1800">
                        <a:solidFill>
                          <a:schemeClr val="dk1"/>
                        </a:solidFill>
                        <a:latin typeface="Federo"/>
                        <a:ea typeface="Federo"/>
                        <a:cs typeface="Federo"/>
                        <a:sym typeface="Feder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TF</a:t>
                      </a:r>
                      <a:endParaRPr sz="1800">
                        <a:solidFill>
                          <a:schemeClr val="dk1"/>
                        </a:solidFill>
                        <a:latin typeface="Federo"/>
                        <a:ea typeface="Federo"/>
                        <a:cs typeface="Federo"/>
                        <a:sym typeface="Feder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QF</a:t>
                      </a:r>
                      <a:endParaRPr sz="1800">
                        <a:solidFill>
                          <a:schemeClr val="dk1"/>
                        </a:solidFill>
                        <a:latin typeface="Federo"/>
                        <a:ea typeface="Federo"/>
                        <a:cs typeface="Federo"/>
                        <a:sym typeface="Feder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QF</a:t>
                      </a:r>
                      <a:endParaRPr sz="1800">
                        <a:solidFill>
                          <a:schemeClr val="dk1"/>
                        </a:solidFill>
                        <a:latin typeface="Federo"/>
                        <a:ea typeface="Federo"/>
                        <a:cs typeface="Federo"/>
                        <a:sym typeface="Feder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SF</a:t>
                      </a:r>
                      <a:endParaRPr sz="1800">
                        <a:solidFill>
                          <a:schemeClr val="dk1"/>
                        </a:solidFill>
                        <a:latin typeface="Federo"/>
                        <a:ea typeface="Federo"/>
                        <a:cs typeface="Federo"/>
                        <a:sym typeface="Feder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S</a:t>
                      </a:r>
                      <a:endParaRPr sz="1800">
                        <a:solidFill>
                          <a:schemeClr val="dk1"/>
                        </a:solidFill>
                        <a:latin typeface="Federo"/>
                        <a:ea typeface="Federo"/>
                        <a:cs typeface="Federo"/>
                        <a:sym typeface="Feder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8525">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01</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02</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03</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04</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05</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06</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07</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8525">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08</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09</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10</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11</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12</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13</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14</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8525">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15</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16</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17</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18</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19</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20</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21</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8525">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22</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23</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24</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25</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26</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27</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28</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2025">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29</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30</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31</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4700" name="Google Shape;4700;p60"/>
          <p:cNvSpPr/>
          <p:nvPr/>
        </p:nvSpPr>
        <p:spPr>
          <a:xfrm flipH="1" rot="-5400000">
            <a:off x="737877" y="3544753"/>
            <a:ext cx="732000" cy="732000"/>
          </a:xfrm>
          <a:prstGeom prst="blockArc">
            <a:avLst>
              <a:gd fmla="val 10800000" name="adj1"/>
              <a:gd fmla="val 0" name="adj2"/>
              <a:gd fmla="val 2500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0"/>
          <p:cNvSpPr/>
          <p:nvPr/>
        </p:nvSpPr>
        <p:spPr>
          <a:xfrm flipH="1" rot="-5400000">
            <a:off x="737877" y="2039803"/>
            <a:ext cx="732000" cy="732000"/>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705" name="Shape 4705"/>
        <p:cNvGrpSpPr/>
        <p:nvPr/>
      </p:nvGrpSpPr>
      <p:grpSpPr>
        <a:xfrm>
          <a:off x="0" y="0"/>
          <a:ext cx="0" cy="0"/>
          <a:chOff x="0" y="0"/>
          <a:chExt cx="0" cy="0"/>
        </a:xfrm>
      </p:grpSpPr>
      <p:sp>
        <p:nvSpPr>
          <p:cNvPr id="4706" name="Google Shape;4706;p61"/>
          <p:cNvSpPr txBox="1"/>
          <p:nvPr>
            <p:ph type="title"/>
          </p:nvPr>
        </p:nvSpPr>
        <p:spPr>
          <a:xfrm>
            <a:off x="637025" y="1447800"/>
            <a:ext cx="2544300" cy="2255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UMA FOTO VALE MAIS QUE MIL PALAVRAS</a:t>
            </a:r>
            <a:endParaRPr/>
          </a:p>
        </p:txBody>
      </p:sp>
      <p:sp>
        <p:nvSpPr>
          <p:cNvPr id="4707" name="Google Shape;4707;p61"/>
          <p:cNvSpPr/>
          <p:nvPr/>
        </p:nvSpPr>
        <p:spPr>
          <a:xfrm flipH="1" rot="9833091">
            <a:off x="2076182" y="3661820"/>
            <a:ext cx="1057035" cy="1057035"/>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1"/>
          <p:cNvSpPr/>
          <p:nvPr/>
        </p:nvSpPr>
        <p:spPr>
          <a:xfrm flipH="1" rot="-1381799">
            <a:off x="288033" y="471388"/>
            <a:ext cx="1057481" cy="1057481"/>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2" name="Shape 4712"/>
        <p:cNvGrpSpPr/>
        <p:nvPr/>
      </p:nvGrpSpPr>
      <p:grpSpPr>
        <a:xfrm>
          <a:off x="0" y="0"/>
          <a:ext cx="0" cy="0"/>
          <a:chOff x="0" y="0"/>
          <a:chExt cx="0" cy="0"/>
        </a:xfrm>
      </p:grpSpPr>
      <p:sp>
        <p:nvSpPr>
          <p:cNvPr id="4713" name="Google Shape;4713;p62"/>
          <p:cNvSpPr txBox="1"/>
          <p:nvPr>
            <p:ph type="title"/>
          </p:nvPr>
        </p:nvSpPr>
        <p:spPr>
          <a:xfrm>
            <a:off x="705748" y="1717625"/>
            <a:ext cx="2718900" cy="380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VÊNUS</a:t>
            </a:r>
            <a:endParaRPr/>
          </a:p>
        </p:txBody>
      </p:sp>
      <p:sp>
        <p:nvSpPr>
          <p:cNvPr id="4714" name="Google Shape;4714;p62"/>
          <p:cNvSpPr txBox="1"/>
          <p:nvPr>
            <p:ph idx="1" type="subTitle"/>
          </p:nvPr>
        </p:nvSpPr>
        <p:spPr>
          <a:xfrm>
            <a:off x="705748" y="2097450"/>
            <a:ext cx="2718900" cy="57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Vênus é o segundo planeta mais próximo do Sol</a:t>
            </a:r>
            <a:endParaRPr/>
          </a:p>
        </p:txBody>
      </p:sp>
      <p:sp>
        <p:nvSpPr>
          <p:cNvPr id="4715" name="Google Shape;4715;p62"/>
          <p:cNvSpPr txBox="1"/>
          <p:nvPr>
            <p:ph idx="2" type="title"/>
          </p:nvPr>
        </p:nvSpPr>
        <p:spPr>
          <a:xfrm>
            <a:off x="4560302" y="1717625"/>
            <a:ext cx="2715900" cy="380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JÚPITER</a:t>
            </a:r>
            <a:endParaRPr/>
          </a:p>
        </p:txBody>
      </p:sp>
      <p:sp>
        <p:nvSpPr>
          <p:cNvPr id="4716" name="Google Shape;4716;p62"/>
          <p:cNvSpPr txBox="1"/>
          <p:nvPr>
            <p:ph idx="3" type="subTitle"/>
          </p:nvPr>
        </p:nvSpPr>
        <p:spPr>
          <a:xfrm>
            <a:off x="4560299" y="2097450"/>
            <a:ext cx="2715900" cy="57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Júpiter é o maior planeta do Sistema Solar</a:t>
            </a:r>
            <a:endParaRPr/>
          </a:p>
        </p:txBody>
      </p:sp>
      <p:sp>
        <p:nvSpPr>
          <p:cNvPr id="4717" name="Google Shape;4717;p62"/>
          <p:cNvSpPr txBox="1"/>
          <p:nvPr>
            <p:ph idx="8"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PRIMEIRO DE MAIO NO BRASIL</a:t>
            </a:r>
            <a:endParaRPr/>
          </a:p>
        </p:txBody>
      </p:sp>
      <p:sp>
        <p:nvSpPr>
          <p:cNvPr id="4718" name="Google Shape;4718;p62"/>
          <p:cNvSpPr txBox="1"/>
          <p:nvPr>
            <p:ph idx="4" type="title"/>
          </p:nvPr>
        </p:nvSpPr>
        <p:spPr>
          <a:xfrm>
            <a:off x="705748" y="3151075"/>
            <a:ext cx="2718900" cy="380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MARTE</a:t>
            </a:r>
            <a:endParaRPr/>
          </a:p>
        </p:txBody>
      </p:sp>
      <p:sp>
        <p:nvSpPr>
          <p:cNvPr id="4719" name="Google Shape;4719;p62"/>
          <p:cNvSpPr txBox="1"/>
          <p:nvPr>
            <p:ph idx="5" type="subTitle"/>
          </p:nvPr>
        </p:nvSpPr>
        <p:spPr>
          <a:xfrm>
            <a:off x="705748" y="3530850"/>
            <a:ext cx="2718900" cy="57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Apesar de ser vermelho, Marte é muito frio</a:t>
            </a:r>
            <a:endParaRPr/>
          </a:p>
        </p:txBody>
      </p:sp>
      <p:sp>
        <p:nvSpPr>
          <p:cNvPr id="4720" name="Google Shape;4720;p62"/>
          <p:cNvSpPr txBox="1"/>
          <p:nvPr>
            <p:ph idx="6" type="title"/>
          </p:nvPr>
        </p:nvSpPr>
        <p:spPr>
          <a:xfrm>
            <a:off x="4560302" y="3151075"/>
            <a:ext cx="2715900" cy="380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SATURNO</a:t>
            </a:r>
            <a:endParaRPr/>
          </a:p>
        </p:txBody>
      </p:sp>
      <p:sp>
        <p:nvSpPr>
          <p:cNvPr id="4721" name="Google Shape;4721;p62"/>
          <p:cNvSpPr txBox="1"/>
          <p:nvPr>
            <p:ph idx="7" type="subTitle"/>
          </p:nvPr>
        </p:nvSpPr>
        <p:spPr>
          <a:xfrm>
            <a:off x="4560299" y="3530850"/>
            <a:ext cx="2715900" cy="57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Saturno é composto por hidrogênio e hélio</a:t>
            </a:r>
            <a:endParaRPr/>
          </a:p>
        </p:txBody>
      </p:sp>
      <p:sp>
        <p:nvSpPr>
          <p:cNvPr id="4722" name="Google Shape;4722;p62"/>
          <p:cNvSpPr/>
          <p:nvPr/>
        </p:nvSpPr>
        <p:spPr>
          <a:xfrm>
            <a:off x="3524400" y="1865925"/>
            <a:ext cx="658200" cy="65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2"/>
          <p:cNvSpPr/>
          <p:nvPr/>
        </p:nvSpPr>
        <p:spPr>
          <a:xfrm>
            <a:off x="3524400" y="3275625"/>
            <a:ext cx="658200" cy="65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2"/>
          <p:cNvSpPr/>
          <p:nvPr/>
        </p:nvSpPr>
        <p:spPr>
          <a:xfrm>
            <a:off x="7372500" y="1865925"/>
            <a:ext cx="658200" cy="65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2"/>
          <p:cNvSpPr/>
          <p:nvPr/>
        </p:nvSpPr>
        <p:spPr>
          <a:xfrm>
            <a:off x="7372500" y="3275625"/>
            <a:ext cx="658200" cy="65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2"/>
          <p:cNvSpPr/>
          <p:nvPr/>
        </p:nvSpPr>
        <p:spPr>
          <a:xfrm>
            <a:off x="3677775" y="2033841"/>
            <a:ext cx="351458" cy="322368"/>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7" name="Google Shape;4727;p62"/>
          <p:cNvGrpSpPr/>
          <p:nvPr/>
        </p:nvGrpSpPr>
        <p:grpSpPr>
          <a:xfrm>
            <a:off x="7525880" y="3431742"/>
            <a:ext cx="351439" cy="345965"/>
            <a:chOff x="1754279" y="4286593"/>
            <a:chExt cx="351439" cy="345965"/>
          </a:xfrm>
        </p:grpSpPr>
        <p:sp>
          <p:nvSpPr>
            <p:cNvPr id="4728" name="Google Shape;4728;p6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3" name="Google Shape;4733;p62"/>
          <p:cNvSpPr/>
          <p:nvPr/>
        </p:nvSpPr>
        <p:spPr>
          <a:xfrm>
            <a:off x="7549241" y="2033476"/>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4" name="Google Shape;4734;p62"/>
          <p:cNvGrpSpPr/>
          <p:nvPr/>
        </p:nvGrpSpPr>
        <p:grpSpPr>
          <a:xfrm>
            <a:off x="3654737" y="3430390"/>
            <a:ext cx="397525" cy="348670"/>
            <a:chOff x="2179081" y="4285511"/>
            <a:chExt cx="397525" cy="348670"/>
          </a:xfrm>
        </p:grpSpPr>
        <p:sp>
          <p:nvSpPr>
            <p:cNvPr id="4735" name="Google Shape;4735;p6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0" name="Shape 4740"/>
        <p:cNvGrpSpPr/>
        <p:nvPr/>
      </p:nvGrpSpPr>
      <p:grpSpPr>
        <a:xfrm>
          <a:off x="0" y="0"/>
          <a:ext cx="0" cy="0"/>
          <a:chOff x="0" y="0"/>
          <a:chExt cx="0" cy="0"/>
        </a:xfrm>
      </p:grpSpPr>
      <p:sp>
        <p:nvSpPr>
          <p:cNvPr id="4741" name="Google Shape;4741;p63"/>
          <p:cNvSpPr txBox="1"/>
          <p:nvPr>
            <p:ph type="title"/>
          </p:nvPr>
        </p:nvSpPr>
        <p:spPr>
          <a:xfrm>
            <a:off x="918600" y="877525"/>
            <a:ext cx="3634200" cy="196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1943</a:t>
            </a:r>
            <a:endParaRPr/>
          </a:p>
        </p:txBody>
      </p:sp>
      <p:sp>
        <p:nvSpPr>
          <p:cNvPr id="4742" name="Google Shape;4742;p63"/>
          <p:cNvSpPr txBox="1"/>
          <p:nvPr>
            <p:ph idx="1" type="subTitle"/>
          </p:nvPr>
        </p:nvSpPr>
        <p:spPr>
          <a:xfrm>
            <a:off x="918675" y="2801875"/>
            <a:ext cx="3634200" cy="68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Um número grande pode chamar a atenção do público</a:t>
            </a:r>
            <a:endParaRPr/>
          </a:p>
        </p:txBody>
      </p:sp>
      <p:sp>
        <p:nvSpPr>
          <p:cNvPr id="4743" name="Google Shape;4743;p63"/>
          <p:cNvSpPr/>
          <p:nvPr/>
        </p:nvSpPr>
        <p:spPr>
          <a:xfrm flipH="1" rot="2875981">
            <a:off x="7581662" y="489852"/>
            <a:ext cx="1057166" cy="1057166"/>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744" name="Google Shape;4744;p63"/>
          <p:cNvPicPr preferRelativeResize="0"/>
          <p:nvPr/>
        </p:nvPicPr>
        <p:blipFill rotWithShape="1">
          <a:blip r:embed="rId3">
            <a:alphaModFix/>
          </a:blip>
          <a:srcRect b="6524" l="37833" r="5341" t="0"/>
          <a:stretch/>
        </p:blipFill>
        <p:spPr>
          <a:xfrm>
            <a:off x="5021800" y="656925"/>
            <a:ext cx="2907900" cy="3191400"/>
          </a:xfrm>
          <a:prstGeom prst="round2SameRect">
            <a:avLst>
              <a:gd fmla="val 48745" name="adj1"/>
              <a:gd fmla="val 0" name="adj2"/>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8" name="Shape 4748"/>
        <p:cNvGrpSpPr/>
        <p:nvPr/>
      </p:nvGrpSpPr>
      <p:grpSpPr>
        <a:xfrm>
          <a:off x="0" y="0"/>
          <a:ext cx="0" cy="0"/>
          <a:chOff x="0" y="0"/>
          <a:chExt cx="0" cy="0"/>
        </a:xfrm>
      </p:grpSpPr>
      <p:sp>
        <p:nvSpPr>
          <p:cNvPr id="4749" name="Google Shape;4749;p64"/>
          <p:cNvSpPr txBox="1"/>
          <p:nvPr>
            <p:ph idx="1" type="subTitle"/>
          </p:nvPr>
        </p:nvSpPr>
        <p:spPr>
          <a:xfrm>
            <a:off x="1025700" y="2715855"/>
            <a:ext cx="2931600" cy="107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Você pode substituir a imagem na tela por outra. Basta clicar com o botão direito e selecionar a opção “Substituir imagem”</a:t>
            </a:r>
            <a:endParaRPr/>
          </a:p>
        </p:txBody>
      </p:sp>
      <p:sp>
        <p:nvSpPr>
          <p:cNvPr id="4750" name="Google Shape;4750;p64"/>
          <p:cNvSpPr txBox="1"/>
          <p:nvPr>
            <p:ph type="title"/>
          </p:nvPr>
        </p:nvSpPr>
        <p:spPr>
          <a:xfrm>
            <a:off x="1025700" y="1350650"/>
            <a:ext cx="2931600" cy="124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MOCKUP: LAPTOP</a:t>
            </a:r>
            <a:endParaRPr/>
          </a:p>
        </p:txBody>
      </p:sp>
      <p:grpSp>
        <p:nvGrpSpPr>
          <p:cNvPr id="4751" name="Google Shape;4751;p64"/>
          <p:cNvGrpSpPr/>
          <p:nvPr/>
        </p:nvGrpSpPr>
        <p:grpSpPr>
          <a:xfrm>
            <a:off x="4280819" y="1246280"/>
            <a:ext cx="4148653" cy="2650940"/>
            <a:chOff x="3134000" y="1972250"/>
            <a:chExt cx="3747993" cy="2394923"/>
          </a:xfrm>
        </p:grpSpPr>
        <p:sp>
          <p:nvSpPr>
            <p:cNvPr id="4752" name="Google Shape;4752;p64"/>
            <p:cNvSpPr/>
            <p:nvPr/>
          </p:nvSpPr>
          <p:spPr>
            <a:xfrm>
              <a:off x="3377364" y="1972250"/>
              <a:ext cx="3253499" cy="2174839"/>
            </a:xfrm>
            <a:custGeom>
              <a:rect b="b" l="l" r="r" t="t"/>
              <a:pathLst>
                <a:path extrusionOk="0" fill="none" h="54497" w="81526">
                  <a:moveTo>
                    <a:pt x="2879" y="54496"/>
                  </a:moveTo>
                  <a:lnTo>
                    <a:pt x="78695" y="54496"/>
                  </a:lnTo>
                  <a:cubicBezTo>
                    <a:pt x="80305" y="54496"/>
                    <a:pt x="81525" y="53277"/>
                    <a:pt x="81525" y="51667"/>
                  </a:cubicBezTo>
                  <a:lnTo>
                    <a:pt x="81525" y="2879"/>
                  </a:lnTo>
                  <a:cubicBezTo>
                    <a:pt x="81525" y="1220"/>
                    <a:pt x="80305" y="1"/>
                    <a:pt x="78695" y="1"/>
                  </a:cubicBezTo>
                  <a:lnTo>
                    <a:pt x="2879" y="1"/>
                  </a:lnTo>
                  <a:cubicBezTo>
                    <a:pt x="1220" y="1"/>
                    <a:pt x="1" y="1220"/>
                    <a:pt x="1" y="2879"/>
                  </a:cubicBezTo>
                  <a:lnTo>
                    <a:pt x="1" y="51667"/>
                  </a:lnTo>
                  <a:cubicBezTo>
                    <a:pt x="1" y="53277"/>
                    <a:pt x="1220" y="54496"/>
                    <a:pt x="2879" y="54496"/>
                  </a:cubicBezTo>
                  <a:close/>
                </a:path>
              </a:pathLst>
            </a:custGeom>
            <a:noFill/>
            <a:ln cap="flat" cmpd="sng" w="9525">
              <a:solidFill>
                <a:schemeClr val="dk1"/>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4"/>
            <p:cNvSpPr/>
            <p:nvPr/>
          </p:nvSpPr>
          <p:spPr>
            <a:xfrm>
              <a:off x="3134000" y="4236676"/>
              <a:ext cx="3747993" cy="130498"/>
            </a:xfrm>
            <a:custGeom>
              <a:rect b="b" l="l" r="r" t="t"/>
              <a:pathLst>
                <a:path extrusionOk="0" fill="none" h="3270" w="93917">
                  <a:moveTo>
                    <a:pt x="93917" y="1"/>
                  </a:moveTo>
                  <a:lnTo>
                    <a:pt x="93917" y="2245"/>
                  </a:lnTo>
                  <a:cubicBezTo>
                    <a:pt x="93917" y="2830"/>
                    <a:pt x="93331" y="3269"/>
                    <a:pt x="92697" y="3269"/>
                  </a:cubicBezTo>
                  <a:lnTo>
                    <a:pt x="1025" y="3269"/>
                  </a:lnTo>
                  <a:cubicBezTo>
                    <a:pt x="439" y="3269"/>
                    <a:pt x="0" y="2830"/>
                    <a:pt x="0" y="2245"/>
                  </a:cubicBezTo>
                  <a:lnTo>
                    <a:pt x="0" y="1"/>
                  </a:lnTo>
                  <a:lnTo>
                    <a:pt x="38640" y="1"/>
                  </a:lnTo>
                  <a:cubicBezTo>
                    <a:pt x="38640" y="586"/>
                    <a:pt x="39274" y="1025"/>
                    <a:pt x="40055" y="1025"/>
                  </a:cubicBezTo>
                  <a:lnTo>
                    <a:pt x="53911" y="1025"/>
                  </a:lnTo>
                  <a:cubicBezTo>
                    <a:pt x="54496" y="1025"/>
                    <a:pt x="55130" y="586"/>
                    <a:pt x="55326" y="1"/>
                  </a:cubicBezTo>
                  <a:close/>
                </a:path>
              </a:pathLst>
            </a:custGeom>
            <a:noFill/>
            <a:ln cap="flat" cmpd="sng" w="9525">
              <a:solidFill>
                <a:schemeClr val="dk1"/>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754" name="Google Shape;4754;p64"/>
          <p:cNvPicPr preferRelativeResize="0"/>
          <p:nvPr/>
        </p:nvPicPr>
        <p:blipFill rotWithShape="1">
          <a:blip r:embed="rId3">
            <a:alphaModFix/>
          </a:blip>
          <a:srcRect b="119" l="0" r="0" t="119"/>
          <a:stretch/>
        </p:blipFill>
        <p:spPr>
          <a:xfrm>
            <a:off x="4642330" y="1335477"/>
            <a:ext cx="3425700" cy="1922400"/>
          </a:xfrm>
          <a:prstGeom prst="roundRect">
            <a:avLst>
              <a:gd fmla="val 6013" name="adj"/>
            </a:avLst>
          </a:prstGeom>
          <a:noFill/>
          <a:ln cap="flat" cmpd="sng" w="9525">
            <a:solidFill>
              <a:schemeClr val="dk1"/>
            </a:solidFill>
            <a:prstDash val="solid"/>
            <a:round/>
            <a:headEnd len="sm" w="sm" type="none"/>
            <a:tailEnd len="sm" w="sm" type="none"/>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8" name="Shape 4758"/>
        <p:cNvGrpSpPr/>
        <p:nvPr/>
      </p:nvGrpSpPr>
      <p:grpSpPr>
        <a:xfrm>
          <a:off x="0" y="0"/>
          <a:ext cx="0" cy="0"/>
          <a:chOff x="0" y="0"/>
          <a:chExt cx="0" cy="0"/>
        </a:xfrm>
      </p:grpSpPr>
      <p:sp>
        <p:nvSpPr>
          <p:cNvPr id="4759" name="Google Shape;4759;p65"/>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MOCKUP: TABLET</a:t>
            </a:r>
            <a:endParaRPr/>
          </a:p>
        </p:txBody>
      </p:sp>
      <p:sp>
        <p:nvSpPr>
          <p:cNvPr id="4760" name="Google Shape;4760;p65"/>
          <p:cNvSpPr txBox="1"/>
          <p:nvPr>
            <p:ph idx="1" type="subTitle"/>
          </p:nvPr>
        </p:nvSpPr>
        <p:spPr>
          <a:xfrm>
            <a:off x="5133975" y="3114095"/>
            <a:ext cx="3181500" cy="97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Você pode substituir a imagem na tela por outra. Basta clicar com o botão direito e selecionar a opção “Substituir imagem”</a:t>
            </a:r>
            <a:endParaRPr/>
          </a:p>
        </p:txBody>
      </p:sp>
      <p:pic>
        <p:nvPicPr>
          <p:cNvPr id="4761" name="Google Shape;4761;p65"/>
          <p:cNvPicPr preferRelativeResize="0"/>
          <p:nvPr/>
        </p:nvPicPr>
        <p:blipFill rotWithShape="1">
          <a:blip r:embed="rId3">
            <a:alphaModFix/>
          </a:blip>
          <a:srcRect b="0" l="18643" r="821" t="4095"/>
          <a:stretch/>
        </p:blipFill>
        <p:spPr>
          <a:xfrm>
            <a:off x="1095375" y="1933575"/>
            <a:ext cx="3009900" cy="2390700"/>
          </a:xfrm>
          <a:prstGeom prst="roundRect">
            <a:avLst>
              <a:gd fmla="val 5532" name="adj"/>
            </a:avLst>
          </a:prstGeom>
          <a:noFill/>
          <a:ln cap="flat" cmpd="sng" w="9525">
            <a:solidFill>
              <a:schemeClr val="dk1"/>
            </a:solidFill>
            <a:prstDash val="solid"/>
            <a:round/>
            <a:headEnd len="sm" w="sm" type="none"/>
            <a:tailEnd len="sm" w="sm" type="none"/>
          </a:ln>
        </p:spPr>
      </p:pic>
      <p:grpSp>
        <p:nvGrpSpPr>
          <p:cNvPr id="4762" name="Google Shape;4762;p65"/>
          <p:cNvGrpSpPr/>
          <p:nvPr/>
        </p:nvGrpSpPr>
        <p:grpSpPr>
          <a:xfrm rot="-5400000">
            <a:off x="1342822" y="1296296"/>
            <a:ext cx="2610273" cy="3680447"/>
            <a:chOff x="5864575" y="1825625"/>
            <a:chExt cx="1463650" cy="2063725"/>
          </a:xfrm>
        </p:grpSpPr>
        <p:sp>
          <p:nvSpPr>
            <p:cNvPr id="4763" name="Google Shape;4763;p65"/>
            <p:cNvSpPr/>
            <p:nvPr/>
          </p:nvSpPr>
          <p:spPr>
            <a:xfrm>
              <a:off x="5864575" y="1825625"/>
              <a:ext cx="1463650" cy="2063725"/>
            </a:xfrm>
            <a:custGeom>
              <a:rect b="b" l="l" r="r" t="t"/>
              <a:pathLst>
                <a:path extrusionOk="0" fill="none" h="82549" w="58546">
                  <a:moveTo>
                    <a:pt x="55472" y="82549"/>
                  </a:moveTo>
                  <a:lnTo>
                    <a:pt x="3025" y="82549"/>
                  </a:lnTo>
                  <a:cubicBezTo>
                    <a:pt x="1415" y="82549"/>
                    <a:pt x="0" y="81134"/>
                    <a:pt x="0" y="79475"/>
                  </a:cubicBezTo>
                  <a:lnTo>
                    <a:pt x="0" y="3269"/>
                  </a:lnTo>
                  <a:cubicBezTo>
                    <a:pt x="0" y="1415"/>
                    <a:pt x="1415" y="0"/>
                    <a:pt x="3025" y="0"/>
                  </a:cubicBezTo>
                  <a:lnTo>
                    <a:pt x="55472" y="0"/>
                  </a:lnTo>
                  <a:cubicBezTo>
                    <a:pt x="57082" y="0"/>
                    <a:pt x="58545" y="1415"/>
                    <a:pt x="58545" y="3269"/>
                  </a:cubicBezTo>
                  <a:lnTo>
                    <a:pt x="58545" y="79475"/>
                  </a:lnTo>
                  <a:cubicBezTo>
                    <a:pt x="58545" y="81134"/>
                    <a:pt x="57082" y="82549"/>
                    <a:pt x="55472" y="82549"/>
                  </a:cubicBezTo>
                  <a:close/>
                </a:path>
              </a:pathLst>
            </a:custGeom>
            <a:noFill/>
            <a:ln cap="flat" cmpd="sng" w="9525">
              <a:solidFill>
                <a:schemeClr val="dk1"/>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5"/>
            <p:cNvSpPr/>
            <p:nvPr/>
          </p:nvSpPr>
          <p:spPr>
            <a:xfrm>
              <a:off x="6535400" y="3716150"/>
              <a:ext cx="122000" cy="121975"/>
            </a:xfrm>
            <a:custGeom>
              <a:rect b="b" l="l" r="r" t="t"/>
              <a:pathLst>
                <a:path extrusionOk="0" fill="none" h="4879" w="4880">
                  <a:moveTo>
                    <a:pt x="2440" y="4879"/>
                  </a:moveTo>
                  <a:cubicBezTo>
                    <a:pt x="976" y="4879"/>
                    <a:pt x="0" y="3854"/>
                    <a:pt x="0" y="2439"/>
                  </a:cubicBezTo>
                  <a:cubicBezTo>
                    <a:pt x="0" y="1025"/>
                    <a:pt x="976" y="0"/>
                    <a:pt x="2440" y="0"/>
                  </a:cubicBezTo>
                  <a:cubicBezTo>
                    <a:pt x="3855" y="0"/>
                    <a:pt x="4879" y="1025"/>
                    <a:pt x="4879" y="2439"/>
                  </a:cubicBezTo>
                  <a:cubicBezTo>
                    <a:pt x="4879" y="3854"/>
                    <a:pt x="3855" y="4879"/>
                    <a:pt x="2440" y="4879"/>
                  </a:cubicBezTo>
                  <a:close/>
                </a:path>
              </a:pathLst>
            </a:custGeom>
            <a:noFill/>
            <a:ln cap="flat" cmpd="sng" w="9525">
              <a:solidFill>
                <a:schemeClr val="dk1"/>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5"/>
            <p:cNvSpPr/>
            <p:nvPr/>
          </p:nvSpPr>
          <p:spPr>
            <a:xfrm>
              <a:off x="6535400" y="1879714"/>
              <a:ext cx="122000" cy="41500"/>
            </a:xfrm>
            <a:custGeom>
              <a:rect b="b" l="l" r="r" t="t"/>
              <a:pathLst>
                <a:path extrusionOk="0" fill="none" h="1660" w="4880">
                  <a:moveTo>
                    <a:pt x="4050" y="1659"/>
                  </a:moveTo>
                  <a:lnTo>
                    <a:pt x="781" y="1659"/>
                  </a:lnTo>
                  <a:cubicBezTo>
                    <a:pt x="391" y="1659"/>
                    <a:pt x="0" y="1220"/>
                    <a:pt x="0" y="830"/>
                  </a:cubicBezTo>
                  <a:cubicBezTo>
                    <a:pt x="0" y="439"/>
                    <a:pt x="391" y="0"/>
                    <a:pt x="781" y="0"/>
                  </a:cubicBezTo>
                  <a:lnTo>
                    <a:pt x="4050" y="0"/>
                  </a:lnTo>
                  <a:cubicBezTo>
                    <a:pt x="4440" y="0"/>
                    <a:pt x="4879" y="439"/>
                    <a:pt x="4879" y="830"/>
                  </a:cubicBezTo>
                  <a:cubicBezTo>
                    <a:pt x="4879" y="1220"/>
                    <a:pt x="4440" y="1659"/>
                    <a:pt x="4050" y="1659"/>
                  </a:cubicBezTo>
                  <a:close/>
                </a:path>
              </a:pathLst>
            </a:custGeom>
            <a:noFill/>
            <a:ln cap="flat" cmpd="sng" w="9525">
              <a:solidFill>
                <a:schemeClr val="dk1"/>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6" name="Google Shape;4766;p65"/>
          <p:cNvSpPr/>
          <p:nvPr/>
        </p:nvSpPr>
        <p:spPr>
          <a:xfrm flipH="1" rot="1799938">
            <a:off x="6196093" y="2181230"/>
            <a:ext cx="1057233" cy="1057233"/>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0" name="Shape 4770"/>
        <p:cNvGrpSpPr/>
        <p:nvPr/>
      </p:nvGrpSpPr>
      <p:grpSpPr>
        <a:xfrm>
          <a:off x="0" y="0"/>
          <a:ext cx="0" cy="0"/>
          <a:chOff x="0" y="0"/>
          <a:chExt cx="0" cy="0"/>
        </a:xfrm>
      </p:grpSpPr>
      <p:sp>
        <p:nvSpPr>
          <p:cNvPr id="4771" name="Google Shape;4771;p66"/>
          <p:cNvSpPr txBox="1"/>
          <p:nvPr>
            <p:ph type="title"/>
          </p:nvPr>
        </p:nvSpPr>
        <p:spPr>
          <a:xfrm>
            <a:off x="4572000" y="1351475"/>
            <a:ext cx="2974800" cy="100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MOCKUP: TELEFONE</a:t>
            </a:r>
            <a:endParaRPr/>
          </a:p>
        </p:txBody>
      </p:sp>
      <p:sp>
        <p:nvSpPr>
          <p:cNvPr id="4772" name="Google Shape;4772;p66"/>
          <p:cNvSpPr txBox="1"/>
          <p:nvPr>
            <p:ph idx="1" type="subTitle"/>
          </p:nvPr>
        </p:nvSpPr>
        <p:spPr>
          <a:xfrm>
            <a:off x="4572003" y="2712931"/>
            <a:ext cx="2974800" cy="1079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Você pode substituir a imagem na tela por outra. Basta clicar com o botão direito e selecionar a opção “Substituir imagem”</a:t>
            </a:r>
            <a:endParaRPr/>
          </a:p>
        </p:txBody>
      </p:sp>
      <p:pic>
        <p:nvPicPr>
          <p:cNvPr id="4773" name="Google Shape;4773;p66"/>
          <p:cNvPicPr preferRelativeResize="0"/>
          <p:nvPr/>
        </p:nvPicPr>
        <p:blipFill rotWithShape="1">
          <a:blip r:embed="rId3">
            <a:alphaModFix/>
          </a:blip>
          <a:srcRect b="10784" l="18449" r="16611" t="3141"/>
          <a:stretch/>
        </p:blipFill>
        <p:spPr>
          <a:xfrm>
            <a:off x="1782838" y="939795"/>
            <a:ext cx="1567800" cy="2840700"/>
          </a:xfrm>
          <a:prstGeom prst="roundRect">
            <a:avLst>
              <a:gd fmla="val 7538" name="adj"/>
            </a:avLst>
          </a:prstGeom>
          <a:noFill/>
          <a:ln cap="flat" cmpd="sng" w="9525">
            <a:solidFill>
              <a:schemeClr val="dk1"/>
            </a:solidFill>
            <a:prstDash val="solid"/>
            <a:round/>
            <a:headEnd len="sm" w="sm" type="none"/>
            <a:tailEnd len="sm" w="sm" type="none"/>
          </a:ln>
        </p:spPr>
      </p:pic>
      <p:grpSp>
        <p:nvGrpSpPr>
          <p:cNvPr id="4774" name="Google Shape;4774;p66"/>
          <p:cNvGrpSpPr/>
          <p:nvPr/>
        </p:nvGrpSpPr>
        <p:grpSpPr>
          <a:xfrm>
            <a:off x="1597328" y="668481"/>
            <a:ext cx="1938995" cy="3551294"/>
            <a:chOff x="2104942" y="668439"/>
            <a:chExt cx="1990550" cy="3645718"/>
          </a:xfrm>
        </p:grpSpPr>
        <p:sp>
          <p:nvSpPr>
            <p:cNvPr id="4775" name="Google Shape;4775;p66"/>
            <p:cNvSpPr/>
            <p:nvPr/>
          </p:nvSpPr>
          <p:spPr>
            <a:xfrm>
              <a:off x="2104942" y="668439"/>
              <a:ext cx="1990550" cy="3645718"/>
            </a:xfrm>
            <a:custGeom>
              <a:rect b="b" l="l" r="r" t="t"/>
              <a:pathLst>
                <a:path extrusionOk="0" fill="none" h="72548" w="42251">
                  <a:moveTo>
                    <a:pt x="40006" y="72548"/>
                  </a:moveTo>
                  <a:lnTo>
                    <a:pt x="2196" y="72548"/>
                  </a:lnTo>
                  <a:cubicBezTo>
                    <a:pt x="976" y="72548"/>
                    <a:pt x="0" y="71328"/>
                    <a:pt x="0" y="69718"/>
                  </a:cubicBezTo>
                  <a:lnTo>
                    <a:pt x="0" y="2830"/>
                  </a:lnTo>
                  <a:cubicBezTo>
                    <a:pt x="0" y="1220"/>
                    <a:pt x="976" y="0"/>
                    <a:pt x="2196" y="0"/>
                  </a:cubicBezTo>
                  <a:lnTo>
                    <a:pt x="40006" y="0"/>
                  </a:lnTo>
                  <a:cubicBezTo>
                    <a:pt x="41226" y="0"/>
                    <a:pt x="42250" y="1220"/>
                    <a:pt x="42250" y="2830"/>
                  </a:cubicBezTo>
                  <a:lnTo>
                    <a:pt x="42250" y="69718"/>
                  </a:lnTo>
                  <a:cubicBezTo>
                    <a:pt x="42250" y="71328"/>
                    <a:pt x="41226" y="72548"/>
                    <a:pt x="40006" y="72548"/>
                  </a:cubicBezTo>
                  <a:close/>
                </a:path>
              </a:pathLst>
            </a:custGeom>
            <a:noFill/>
            <a:ln cap="flat" cmpd="sng" w="9525">
              <a:solidFill>
                <a:schemeClr val="dk1"/>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6"/>
            <p:cNvSpPr/>
            <p:nvPr/>
          </p:nvSpPr>
          <p:spPr>
            <a:xfrm>
              <a:off x="2972267" y="3969150"/>
              <a:ext cx="255900" cy="2559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6"/>
            <p:cNvSpPr/>
            <p:nvPr/>
          </p:nvSpPr>
          <p:spPr>
            <a:xfrm>
              <a:off x="2938367" y="772300"/>
              <a:ext cx="323700" cy="82500"/>
            </a:xfrm>
            <a:prstGeom prst="roundRect">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8" name="Google Shape;4778;p66"/>
          <p:cNvSpPr/>
          <p:nvPr/>
        </p:nvSpPr>
        <p:spPr>
          <a:xfrm flipH="1" rot="4132496">
            <a:off x="3691293" y="365271"/>
            <a:ext cx="1057144" cy="1057144"/>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2" name="Shape 4782"/>
        <p:cNvGrpSpPr/>
        <p:nvPr/>
      </p:nvGrpSpPr>
      <p:grpSpPr>
        <a:xfrm>
          <a:off x="0" y="0"/>
          <a:ext cx="0" cy="0"/>
          <a:chOff x="0" y="0"/>
          <a:chExt cx="0" cy="0"/>
        </a:xfrm>
      </p:grpSpPr>
      <p:sp>
        <p:nvSpPr>
          <p:cNvPr id="4783" name="Google Shape;4783;p67"/>
          <p:cNvSpPr txBox="1"/>
          <p:nvPr>
            <p:ph type="title"/>
          </p:nvPr>
        </p:nvSpPr>
        <p:spPr>
          <a:xfrm>
            <a:off x="713225" y="368825"/>
            <a:ext cx="7717800" cy="11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HISTÓRIA DOS DIREITOS TRABALHISTAS </a:t>
            </a:r>
            <a:endParaRPr/>
          </a:p>
        </p:txBody>
      </p:sp>
      <p:sp>
        <p:nvSpPr>
          <p:cNvPr id="4784" name="Google Shape;4784;p67"/>
          <p:cNvSpPr txBox="1"/>
          <p:nvPr/>
        </p:nvSpPr>
        <p:spPr>
          <a:xfrm>
            <a:off x="1004800" y="2713125"/>
            <a:ext cx="1624200" cy="451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Júpiter é um gigante gasoso</a:t>
            </a:r>
            <a:endParaRPr>
              <a:solidFill>
                <a:schemeClr val="dk1"/>
              </a:solidFill>
              <a:latin typeface="Poppins"/>
              <a:ea typeface="Poppins"/>
              <a:cs typeface="Poppins"/>
              <a:sym typeface="Poppins"/>
            </a:endParaRPr>
          </a:p>
        </p:txBody>
      </p:sp>
      <p:sp>
        <p:nvSpPr>
          <p:cNvPr id="4785" name="Google Shape;4785;p67"/>
          <p:cNvSpPr txBox="1"/>
          <p:nvPr/>
        </p:nvSpPr>
        <p:spPr>
          <a:xfrm>
            <a:off x="1004800" y="3239475"/>
            <a:ext cx="1624200" cy="32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JÚPITER</a:t>
            </a:r>
            <a:endParaRPr sz="2500">
              <a:solidFill>
                <a:schemeClr val="dk1"/>
              </a:solidFill>
              <a:latin typeface="Federo"/>
              <a:ea typeface="Federo"/>
              <a:cs typeface="Federo"/>
              <a:sym typeface="Federo"/>
            </a:endParaRPr>
          </a:p>
        </p:txBody>
      </p:sp>
      <p:sp>
        <p:nvSpPr>
          <p:cNvPr id="4786" name="Google Shape;4786;p67"/>
          <p:cNvSpPr/>
          <p:nvPr/>
        </p:nvSpPr>
        <p:spPr>
          <a:xfrm>
            <a:off x="1561000" y="3824850"/>
            <a:ext cx="511800" cy="511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latin typeface="Federo"/>
                <a:ea typeface="Federo"/>
                <a:cs typeface="Federo"/>
                <a:sym typeface="Federo"/>
              </a:rPr>
              <a:t>1</a:t>
            </a:r>
            <a:endParaRPr sz="1800">
              <a:solidFill>
                <a:srgbClr val="FFFFFF"/>
              </a:solidFill>
              <a:latin typeface="Federo"/>
              <a:ea typeface="Federo"/>
              <a:cs typeface="Federo"/>
              <a:sym typeface="Federo"/>
            </a:endParaRPr>
          </a:p>
        </p:txBody>
      </p:sp>
      <p:sp>
        <p:nvSpPr>
          <p:cNvPr id="4787" name="Google Shape;4787;p67"/>
          <p:cNvSpPr/>
          <p:nvPr/>
        </p:nvSpPr>
        <p:spPr>
          <a:xfrm>
            <a:off x="3008800" y="2996175"/>
            <a:ext cx="511800" cy="511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latin typeface="Federo"/>
                <a:ea typeface="Federo"/>
                <a:cs typeface="Federo"/>
                <a:sym typeface="Federo"/>
              </a:rPr>
              <a:t>2</a:t>
            </a:r>
            <a:endParaRPr sz="1800">
              <a:solidFill>
                <a:srgbClr val="FFFFFF"/>
              </a:solidFill>
              <a:latin typeface="Federo"/>
              <a:ea typeface="Federo"/>
              <a:cs typeface="Federo"/>
              <a:sym typeface="Federo"/>
            </a:endParaRPr>
          </a:p>
        </p:txBody>
      </p:sp>
      <p:sp>
        <p:nvSpPr>
          <p:cNvPr id="4788" name="Google Shape;4788;p67"/>
          <p:cNvSpPr/>
          <p:nvPr/>
        </p:nvSpPr>
        <p:spPr>
          <a:xfrm>
            <a:off x="4456600" y="3824850"/>
            <a:ext cx="511800" cy="511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latin typeface="Federo"/>
                <a:ea typeface="Federo"/>
                <a:cs typeface="Federo"/>
                <a:sym typeface="Federo"/>
              </a:rPr>
              <a:t>3</a:t>
            </a:r>
            <a:endParaRPr sz="1800">
              <a:solidFill>
                <a:srgbClr val="FFFFFF"/>
              </a:solidFill>
              <a:latin typeface="Federo"/>
              <a:ea typeface="Federo"/>
              <a:cs typeface="Federo"/>
              <a:sym typeface="Federo"/>
            </a:endParaRPr>
          </a:p>
        </p:txBody>
      </p:sp>
      <p:sp>
        <p:nvSpPr>
          <p:cNvPr id="4789" name="Google Shape;4789;p67"/>
          <p:cNvSpPr/>
          <p:nvPr/>
        </p:nvSpPr>
        <p:spPr>
          <a:xfrm>
            <a:off x="5904400" y="2996175"/>
            <a:ext cx="511800" cy="511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latin typeface="Federo"/>
                <a:ea typeface="Federo"/>
                <a:cs typeface="Federo"/>
                <a:sym typeface="Federo"/>
              </a:rPr>
              <a:t>4</a:t>
            </a:r>
            <a:endParaRPr sz="1800">
              <a:solidFill>
                <a:srgbClr val="FFFFFF"/>
              </a:solidFill>
              <a:latin typeface="Federo"/>
              <a:ea typeface="Federo"/>
              <a:cs typeface="Federo"/>
              <a:sym typeface="Federo"/>
            </a:endParaRPr>
          </a:p>
        </p:txBody>
      </p:sp>
      <p:sp>
        <p:nvSpPr>
          <p:cNvPr id="4790" name="Google Shape;4790;p67"/>
          <p:cNvSpPr/>
          <p:nvPr/>
        </p:nvSpPr>
        <p:spPr>
          <a:xfrm>
            <a:off x="7352200" y="3824850"/>
            <a:ext cx="511800" cy="511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latin typeface="Federo"/>
                <a:ea typeface="Federo"/>
                <a:cs typeface="Federo"/>
                <a:sym typeface="Federo"/>
              </a:rPr>
              <a:t>5</a:t>
            </a:r>
            <a:endParaRPr sz="1800">
              <a:solidFill>
                <a:srgbClr val="FFFFFF"/>
              </a:solidFill>
              <a:latin typeface="Federo"/>
              <a:ea typeface="Federo"/>
              <a:cs typeface="Federo"/>
              <a:sym typeface="Federo"/>
            </a:endParaRPr>
          </a:p>
        </p:txBody>
      </p:sp>
      <p:cxnSp>
        <p:nvCxnSpPr>
          <p:cNvPr id="4791" name="Google Shape;4791;p67"/>
          <p:cNvCxnSpPr>
            <a:stCxn id="4786" idx="6"/>
            <a:endCxn id="4787" idx="2"/>
          </p:cNvCxnSpPr>
          <p:nvPr/>
        </p:nvCxnSpPr>
        <p:spPr>
          <a:xfrm flipH="1" rot="10800000">
            <a:off x="2072800" y="3252150"/>
            <a:ext cx="936000" cy="828600"/>
          </a:xfrm>
          <a:prstGeom prst="straightConnector1">
            <a:avLst/>
          </a:prstGeom>
          <a:noFill/>
          <a:ln cap="flat" cmpd="sng" w="9525">
            <a:solidFill>
              <a:schemeClr val="dk1"/>
            </a:solidFill>
            <a:prstDash val="solid"/>
            <a:round/>
            <a:headEnd len="med" w="med" type="none"/>
            <a:tailEnd len="med" w="med" type="none"/>
          </a:ln>
        </p:spPr>
      </p:cxnSp>
      <p:cxnSp>
        <p:nvCxnSpPr>
          <p:cNvPr id="4792" name="Google Shape;4792;p67"/>
          <p:cNvCxnSpPr>
            <a:stCxn id="4787" idx="6"/>
            <a:endCxn id="4788" idx="2"/>
          </p:cNvCxnSpPr>
          <p:nvPr/>
        </p:nvCxnSpPr>
        <p:spPr>
          <a:xfrm>
            <a:off x="3520600" y="3252075"/>
            <a:ext cx="936000" cy="828600"/>
          </a:xfrm>
          <a:prstGeom prst="straightConnector1">
            <a:avLst/>
          </a:prstGeom>
          <a:noFill/>
          <a:ln cap="flat" cmpd="sng" w="9525">
            <a:solidFill>
              <a:schemeClr val="dk1"/>
            </a:solidFill>
            <a:prstDash val="solid"/>
            <a:round/>
            <a:headEnd len="med" w="med" type="none"/>
            <a:tailEnd len="med" w="med" type="none"/>
          </a:ln>
        </p:spPr>
      </p:cxnSp>
      <p:cxnSp>
        <p:nvCxnSpPr>
          <p:cNvPr id="4793" name="Google Shape;4793;p67"/>
          <p:cNvCxnSpPr>
            <a:stCxn id="4788" idx="6"/>
            <a:endCxn id="4789" idx="2"/>
          </p:cNvCxnSpPr>
          <p:nvPr/>
        </p:nvCxnSpPr>
        <p:spPr>
          <a:xfrm flipH="1" rot="10800000">
            <a:off x="4968400" y="3252150"/>
            <a:ext cx="936000" cy="828600"/>
          </a:xfrm>
          <a:prstGeom prst="straightConnector1">
            <a:avLst/>
          </a:prstGeom>
          <a:noFill/>
          <a:ln cap="flat" cmpd="sng" w="9525">
            <a:solidFill>
              <a:schemeClr val="dk1"/>
            </a:solidFill>
            <a:prstDash val="solid"/>
            <a:round/>
            <a:headEnd len="med" w="med" type="none"/>
            <a:tailEnd len="med" w="med" type="none"/>
          </a:ln>
        </p:spPr>
      </p:cxnSp>
      <p:cxnSp>
        <p:nvCxnSpPr>
          <p:cNvPr id="4794" name="Google Shape;4794;p67"/>
          <p:cNvCxnSpPr>
            <a:stCxn id="4789" idx="6"/>
            <a:endCxn id="4790" idx="2"/>
          </p:cNvCxnSpPr>
          <p:nvPr/>
        </p:nvCxnSpPr>
        <p:spPr>
          <a:xfrm>
            <a:off x="6416200" y="3252075"/>
            <a:ext cx="936000" cy="828600"/>
          </a:xfrm>
          <a:prstGeom prst="straightConnector1">
            <a:avLst/>
          </a:prstGeom>
          <a:noFill/>
          <a:ln cap="flat" cmpd="sng" w="9525">
            <a:solidFill>
              <a:schemeClr val="dk1"/>
            </a:solidFill>
            <a:prstDash val="solid"/>
            <a:round/>
            <a:headEnd len="med" w="med" type="none"/>
            <a:tailEnd len="med" w="med" type="none"/>
          </a:ln>
        </p:spPr>
      </p:cxnSp>
      <p:sp>
        <p:nvSpPr>
          <p:cNvPr id="4795" name="Google Shape;4795;p67"/>
          <p:cNvSpPr txBox="1"/>
          <p:nvPr/>
        </p:nvSpPr>
        <p:spPr>
          <a:xfrm>
            <a:off x="2452600" y="1884450"/>
            <a:ext cx="1624200" cy="451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Marte é um planeta frio </a:t>
            </a:r>
            <a:endParaRPr>
              <a:solidFill>
                <a:schemeClr val="dk1"/>
              </a:solidFill>
              <a:latin typeface="Poppins"/>
              <a:ea typeface="Poppins"/>
              <a:cs typeface="Poppins"/>
              <a:sym typeface="Poppins"/>
            </a:endParaRPr>
          </a:p>
        </p:txBody>
      </p:sp>
      <p:sp>
        <p:nvSpPr>
          <p:cNvPr id="4796" name="Google Shape;4796;p67"/>
          <p:cNvSpPr txBox="1"/>
          <p:nvPr/>
        </p:nvSpPr>
        <p:spPr>
          <a:xfrm>
            <a:off x="2452600" y="2410525"/>
            <a:ext cx="1624200" cy="32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MARTE</a:t>
            </a:r>
            <a:endParaRPr sz="2500">
              <a:solidFill>
                <a:schemeClr val="dk1"/>
              </a:solidFill>
              <a:latin typeface="Federo"/>
              <a:ea typeface="Federo"/>
              <a:cs typeface="Federo"/>
              <a:sym typeface="Federo"/>
            </a:endParaRPr>
          </a:p>
        </p:txBody>
      </p:sp>
      <p:sp>
        <p:nvSpPr>
          <p:cNvPr id="4797" name="Google Shape;4797;p67"/>
          <p:cNvSpPr txBox="1"/>
          <p:nvPr/>
        </p:nvSpPr>
        <p:spPr>
          <a:xfrm>
            <a:off x="3900400" y="2713125"/>
            <a:ext cx="1624200" cy="451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Aqui é onde nós vivemos</a:t>
            </a:r>
            <a:endParaRPr>
              <a:solidFill>
                <a:schemeClr val="dk1"/>
              </a:solidFill>
              <a:latin typeface="Poppins"/>
              <a:ea typeface="Poppins"/>
              <a:cs typeface="Poppins"/>
              <a:sym typeface="Poppins"/>
            </a:endParaRPr>
          </a:p>
        </p:txBody>
      </p:sp>
      <p:sp>
        <p:nvSpPr>
          <p:cNvPr id="4798" name="Google Shape;4798;p67"/>
          <p:cNvSpPr txBox="1"/>
          <p:nvPr/>
        </p:nvSpPr>
        <p:spPr>
          <a:xfrm>
            <a:off x="3900400" y="3239475"/>
            <a:ext cx="1624200" cy="32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TERRA</a:t>
            </a:r>
            <a:endParaRPr sz="2500">
              <a:solidFill>
                <a:schemeClr val="dk1"/>
              </a:solidFill>
              <a:latin typeface="Federo"/>
              <a:ea typeface="Federo"/>
              <a:cs typeface="Federo"/>
              <a:sym typeface="Federo"/>
            </a:endParaRPr>
          </a:p>
        </p:txBody>
      </p:sp>
      <p:sp>
        <p:nvSpPr>
          <p:cNvPr id="4799" name="Google Shape;4799;p67"/>
          <p:cNvSpPr txBox="1"/>
          <p:nvPr/>
        </p:nvSpPr>
        <p:spPr>
          <a:xfrm>
            <a:off x="5348200" y="1884450"/>
            <a:ext cx="1624200" cy="451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Vênus tem um nome bonito</a:t>
            </a:r>
            <a:endParaRPr>
              <a:solidFill>
                <a:schemeClr val="dk1"/>
              </a:solidFill>
              <a:latin typeface="Poppins"/>
              <a:ea typeface="Poppins"/>
              <a:cs typeface="Poppins"/>
              <a:sym typeface="Poppins"/>
            </a:endParaRPr>
          </a:p>
        </p:txBody>
      </p:sp>
      <p:sp>
        <p:nvSpPr>
          <p:cNvPr id="4800" name="Google Shape;4800;p67"/>
          <p:cNvSpPr txBox="1"/>
          <p:nvPr/>
        </p:nvSpPr>
        <p:spPr>
          <a:xfrm>
            <a:off x="5348200" y="2410525"/>
            <a:ext cx="1624200" cy="32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VÊNUS</a:t>
            </a:r>
            <a:endParaRPr sz="2500">
              <a:solidFill>
                <a:schemeClr val="dk1"/>
              </a:solidFill>
              <a:latin typeface="Federo"/>
              <a:ea typeface="Federo"/>
              <a:cs typeface="Federo"/>
              <a:sym typeface="Federo"/>
            </a:endParaRPr>
          </a:p>
        </p:txBody>
      </p:sp>
      <p:sp>
        <p:nvSpPr>
          <p:cNvPr id="4801" name="Google Shape;4801;p67"/>
          <p:cNvSpPr txBox="1"/>
          <p:nvPr/>
        </p:nvSpPr>
        <p:spPr>
          <a:xfrm>
            <a:off x="6796000" y="2713125"/>
            <a:ext cx="1624200" cy="451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O planeta mais distante do Sol</a:t>
            </a:r>
            <a:endParaRPr>
              <a:solidFill>
                <a:schemeClr val="dk1"/>
              </a:solidFill>
              <a:latin typeface="Poppins"/>
              <a:ea typeface="Poppins"/>
              <a:cs typeface="Poppins"/>
              <a:sym typeface="Poppins"/>
            </a:endParaRPr>
          </a:p>
        </p:txBody>
      </p:sp>
      <p:sp>
        <p:nvSpPr>
          <p:cNvPr id="4802" name="Google Shape;4802;p67"/>
          <p:cNvSpPr txBox="1"/>
          <p:nvPr/>
        </p:nvSpPr>
        <p:spPr>
          <a:xfrm>
            <a:off x="6796000" y="3239475"/>
            <a:ext cx="1624200" cy="32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NETUNO</a:t>
            </a:r>
            <a:endParaRPr sz="2500">
              <a:solidFill>
                <a:schemeClr val="dk1"/>
              </a:solidFill>
              <a:latin typeface="Federo"/>
              <a:ea typeface="Federo"/>
              <a:cs typeface="Federo"/>
              <a:sym typeface="Federo"/>
            </a:endParaRPr>
          </a:p>
        </p:txBody>
      </p:sp>
      <p:cxnSp>
        <p:nvCxnSpPr>
          <p:cNvPr id="4803" name="Google Shape;4803;p67"/>
          <p:cNvCxnSpPr>
            <a:stCxn id="4786" idx="0"/>
            <a:endCxn id="4785" idx="2"/>
          </p:cNvCxnSpPr>
          <p:nvPr/>
        </p:nvCxnSpPr>
        <p:spPr>
          <a:xfrm rot="10800000">
            <a:off x="1816900" y="3559950"/>
            <a:ext cx="0" cy="264900"/>
          </a:xfrm>
          <a:prstGeom prst="straightConnector1">
            <a:avLst/>
          </a:prstGeom>
          <a:noFill/>
          <a:ln cap="flat" cmpd="sng" w="9525">
            <a:solidFill>
              <a:schemeClr val="dk1"/>
            </a:solidFill>
            <a:prstDash val="solid"/>
            <a:round/>
            <a:headEnd len="med" w="med" type="none"/>
            <a:tailEnd len="med" w="med" type="triangle"/>
          </a:ln>
        </p:spPr>
      </p:cxnSp>
      <p:cxnSp>
        <p:nvCxnSpPr>
          <p:cNvPr id="4804" name="Google Shape;4804;p67"/>
          <p:cNvCxnSpPr>
            <a:stCxn id="4787" idx="0"/>
            <a:endCxn id="4796" idx="2"/>
          </p:cNvCxnSpPr>
          <p:nvPr/>
        </p:nvCxnSpPr>
        <p:spPr>
          <a:xfrm rot="10800000">
            <a:off x="3264700" y="2730975"/>
            <a:ext cx="0" cy="265200"/>
          </a:xfrm>
          <a:prstGeom prst="straightConnector1">
            <a:avLst/>
          </a:prstGeom>
          <a:noFill/>
          <a:ln cap="flat" cmpd="sng" w="9525">
            <a:solidFill>
              <a:schemeClr val="dk1"/>
            </a:solidFill>
            <a:prstDash val="solid"/>
            <a:round/>
            <a:headEnd len="med" w="med" type="none"/>
            <a:tailEnd len="med" w="med" type="triangle"/>
          </a:ln>
        </p:spPr>
      </p:cxnSp>
      <p:cxnSp>
        <p:nvCxnSpPr>
          <p:cNvPr id="4805" name="Google Shape;4805;p67"/>
          <p:cNvCxnSpPr>
            <a:stCxn id="4788" idx="0"/>
            <a:endCxn id="4798" idx="2"/>
          </p:cNvCxnSpPr>
          <p:nvPr/>
        </p:nvCxnSpPr>
        <p:spPr>
          <a:xfrm rot="10800000">
            <a:off x="4712500" y="3559950"/>
            <a:ext cx="0" cy="264900"/>
          </a:xfrm>
          <a:prstGeom prst="straightConnector1">
            <a:avLst/>
          </a:prstGeom>
          <a:noFill/>
          <a:ln cap="flat" cmpd="sng" w="9525">
            <a:solidFill>
              <a:schemeClr val="dk1"/>
            </a:solidFill>
            <a:prstDash val="solid"/>
            <a:round/>
            <a:headEnd len="med" w="med" type="none"/>
            <a:tailEnd len="med" w="med" type="triangle"/>
          </a:ln>
        </p:spPr>
      </p:cxnSp>
      <p:cxnSp>
        <p:nvCxnSpPr>
          <p:cNvPr id="4806" name="Google Shape;4806;p67"/>
          <p:cNvCxnSpPr>
            <a:stCxn id="4789" idx="0"/>
            <a:endCxn id="4800" idx="2"/>
          </p:cNvCxnSpPr>
          <p:nvPr/>
        </p:nvCxnSpPr>
        <p:spPr>
          <a:xfrm rot="10800000">
            <a:off x="6160300" y="2730975"/>
            <a:ext cx="0" cy="265200"/>
          </a:xfrm>
          <a:prstGeom prst="straightConnector1">
            <a:avLst/>
          </a:prstGeom>
          <a:noFill/>
          <a:ln cap="flat" cmpd="sng" w="9525">
            <a:solidFill>
              <a:schemeClr val="dk1"/>
            </a:solidFill>
            <a:prstDash val="solid"/>
            <a:round/>
            <a:headEnd len="med" w="med" type="none"/>
            <a:tailEnd len="med" w="med" type="triangle"/>
          </a:ln>
        </p:spPr>
      </p:cxnSp>
      <p:cxnSp>
        <p:nvCxnSpPr>
          <p:cNvPr id="4807" name="Google Shape;4807;p67"/>
          <p:cNvCxnSpPr>
            <a:stCxn id="4790" idx="0"/>
            <a:endCxn id="4802" idx="2"/>
          </p:cNvCxnSpPr>
          <p:nvPr/>
        </p:nvCxnSpPr>
        <p:spPr>
          <a:xfrm rot="10800000">
            <a:off x="7608100" y="3559950"/>
            <a:ext cx="0" cy="264900"/>
          </a:xfrm>
          <a:prstGeom prst="straightConnector1">
            <a:avLst/>
          </a:prstGeom>
          <a:noFill/>
          <a:ln cap="flat" cmpd="sng" w="9525">
            <a:solidFill>
              <a:schemeClr val="dk1"/>
            </a:solidFill>
            <a:prstDash val="solid"/>
            <a:round/>
            <a:headEnd len="med" w="med" type="none"/>
            <a:tailEnd len="med" w="med" type="triangle"/>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1" name="Shape 4811"/>
        <p:cNvGrpSpPr/>
        <p:nvPr/>
      </p:nvGrpSpPr>
      <p:grpSpPr>
        <a:xfrm>
          <a:off x="0" y="0"/>
          <a:ext cx="0" cy="0"/>
          <a:chOff x="0" y="0"/>
          <a:chExt cx="0" cy="0"/>
        </a:xfrm>
      </p:grpSpPr>
      <p:sp>
        <p:nvSpPr>
          <p:cNvPr id="4812" name="Google Shape;4812;p68"/>
          <p:cNvSpPr txBox="1"/>
          <p:nvPr>
            <p:ph type="title"/>
          </p:nvPr>
        </p:nvSpPr>
        <p:spPr>
          <a:xfrm>
            <a:off x="4191000" y="792450"/>
            <a:ext cx="3650100" cy="220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UNA IMAGEM SEMPRE REFORÇA O CONCEITO</a:t>
            </a:r>
            <a:endParaRPr/>
          </a:p>
        </p:txBody>
      </p:sp>
      <p:sp>
        <p:nvSpPr>
          <p:cNvPr id="4813" name="Google Shape;4813;p68"/>
          <p:cNvSpPr txBox="1"/>
          <p:nvPr>
            <p:ph idx="1" type="subTitle"/>
          </p:nvPr>
        </p:nvSpPr>
        <p:spPr>
          <a:xfrm>
            <a:off x="4191000" y="3270150"/>
            <a:ext cx="3650100" cy="1092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As imagens revelam grandes quantidades de informações, então lembre-se de usar uma imagem em vez de um texto longo. Seu público ficará feliz!</a:t>
            </a:r>
            <a:endParaRPr/>
          </a:p>
        </p:txBody>
      </p:sp>
      <p:pic>
        <p:nvPicPr>
          <p:cNvPr id="4814" name="Google Shape;4814;p68"/>
          <p:cNvPicPr preferRelativeResize="0"/>
          <p:nvPr/>
        </p:nvPicPr>
        <p:blipFill rotWithShape="1">
          <a:blip r:embed="rId3">
            <a:alphaModFix/>
          </a:blip>
          <a:srcRect b="30590" l="0" r="11723" t="10557"/>
          <a:stretch/>
        </p:blipFill>
        <p:spPr>
          <a:xfrm>
            <a:off x="-9475" y="789150"/>
            <a:ext cx="3565200" cy="3565200"/>
          </a:xfrm>
          <a:prstGeom prst="flowChartDelay">
            <a:avLst/>
          </a:prstGeom>
          <a:noFill/>
          <a:ln>
            <a:noFill/>
          </a:ln>
        </p:spPr>
      </p:pic>
      <p:sp>
        <p:nvSpPr>
          <p:cNvPr id="4815" name="Google Shape;4815;p68"/>
          <p:cNvSpPr/>
          <p:nvPr/>
        </p:nvSpPr>
        <p:spPr>
          <a:xfrm flipH="1" rot="2700000">
            <a:off x="2729121" y="269961"/>
            <a:ext cx="1057266" cy="1057266"/>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9" name="Shape 4819"/>
        <p:cNvGrpSpPr/>
        <p:nvPr/>
      </p:nvGrpSpPr>
      <p:grpSpPr>
        <a:xfrm>
          <a:off x="0" y="0"/>
          <a:ext cx="0" cy="0"/>
          <a:chOff x="0" y="0"/>
          <a:chExt cx="0" cy="0"/>
        </a:xfrm>
      </p:grpSpPr>
      <p:sp>
        <p:nvSpPr>
          <p:cNvPr id="4820" name="Google Shape;4820;p69"/>
          <p:cNvSpPr/>
          <p:nvPr/>
        </p:nvSpPr>
        <p:spPr>
          <a:xfrm>
            <a:off x="1292863" y="1419225"/>
            <a:ext cx="2848800" cy="2848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Federo"/>
                <a:ea typeface="Federo"/>
                <a:cs typeface="Federo"/>
                <a:sym typeface="Federo"/>
              </a:rPr>
              <a:t>NOSSOS DIREITOS</a:t>
            </a:r>
            <a:endParaRPr sz="2500">
              <a:solidFill>
                <a:schemeClr val="dk1"/>
              </a:solidFill>
              <a:latin typeface="Federo"/>
              <a:ea typeface="Federo"/>
              <a:cs typeface="Federo"/>
              <a:sym typeface="Federo"/>
            </a:endParaRPr>
          </a:p>
        </p:txBody>
      </p:sp>
      <p:sp>
        <p:nvSpPr>
          <p:cNvPr id="4821" name="Google Shape;4821;p69"/>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PARTICIPAÇ</a:t>
            </a:r>
            <a:r>
              <a:rPr lang="en"/>
              <a:t>ÃO</a:t>
            </a:r>
            <a:r>
              <a:rPr lang="en"/>
              <a:t> </a:t>
            </a:r>
            <a:r>
              <a:rPr lang="en"/>
              <a:t>CIDADÃ</a:t>
            </a:r>
            <a:endParaRPr/>
          </a:p>
        </p:txBody>
      </p:sp>
      <p:pic>
        <p:nvPicPr>
          <p:cNvPr id="4822" name="Google Shape;4822;p69" title="Chart">
            <a:hlinkClick r:id="rId3"/>
          </p:cNvPr>
          <p:cNvPicPr preferRelativeResize="0"/>
          <p:nvPr/>
        </p:nvPicPr>
        <p:blipFill>
          <a:blip r:embed="rId4">
            <a:alphaModFix/>
          </a:blip>
          <a:stretch>
            <a:fillRect/>
          </a:stretch>
        </p:blipFill>
        <p:spPr>
          <a:xfrm>
            <a:off x="1262951" y="1534422"/>
            <a:ext cx="2908625" cy="2657883"/>
          </a:xfrm>
          <a:prstGeom prst="rect">
            <a:avLst/>
          </a:prstGeom>
          <a:noFill/>
          <a:ln>
            <a:noFill/>
          </a:ln>
        </p:spPr>
      </p:pic>
      <p:sp>
        <p:nvSpPr>
          <p:cNvPr id="4823" name="Google Shape;4823;p69"/>
          <p:cNvSpPr txBox="1"/>
          <p:nvPr/>
        </p:nvSpPr>
        <p:spPr>
          <a:xfrm>
            <a:off x="5557152" y="1733825"/>
            <a:ext cx="2525400" cy="53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Mercúrio é o menor planeta no Sistema Solar</a:t>
            </a:r>
            <a:endParaRPr>
              <a:solidFill>
                <a:schemeClr val="dk1"/>
              </a:solidFill>
              <a:latin typeface="Poppins"/>
              <a:ea typeface="Poppins"/>
              <a:cs typeface="Poppins"/>
              <a:sym typeface="Poppins"/>
            </a:endParaRPr>
          </a:p>
        </p:txBody>
      </p:sp>
      <p:sp>
        <p:nvSpPr>
          <p:cNvPr id="4824" name="Google Shape;4824;p69"/>
          <p:cNvSpPr txBox="1"/>
          <p:nvPr/>
        </p:nvSpPr>
        <p:spPr>
          <a:xfrm>
            <a:off x="5557153" y="1337829"/>
            <a:ext cx="2525400" cy="429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MERC</a:t>
            </a:r>
            <a:r>
              <a:rPr lang="en" sz="2500">
                <a:solidFill>
                  <a:schemeClr val="dk1"/>
                </a:solidFill>
                <a:latin typeface="Federo"/>
                <a:ea typeface="Federo"/>
                <a:cs typeface="Federo"/>
                <a:sym typeface="Federo"/>
              </a:rPr>
              <a:t>ÚRIO</a:t>
            </a:r>
            <a:endParaRPr sz="2500">
              <a:solidFill>
                <a:schemeClr val="dk1"/>
              </a:solidFill>
              <a:latin typeface="Federo"/>
              <a:ea typeface="Federo"/>
              <a:cs typeface="Federo"/>
              <a:sym typeface="Federo"/>
            </a:endParaRPr>
          </a:p>
        </p:txBody>
      </p:sp>
      <p:sp>
        <p:nvSpPr>
          <p:cNvPr id="4825" name="Google Shape;4825;p69"/>
          <p:cNvSpPr txBox="1"/>
          <p:nvPr/>
        </p:nvSpPr>
        <p:spPr>
          <a:xfrm>
            <a:off x="5557153" y="2366080"/>
            <a:ext cx="2525400" cy="429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MARTE</a:t>
            </a:r>
            <a:endParaRPr sz="2500">
              <a:solidFill>
                <a:schemeClr val="dk1"/>
              </a:solidFill>
              <a:latin typeface="Federo"/>
              <a:ea typeface="Federo"/>
              <a:cs typeface="Federo"/>
              <a:sym typeface="Federo"/>
            </a:endParaRPr>
          </a:p>
        </p:txBody>
      </p:sp>
      <p:sp>
        <p:nvSpPr>
          <p:cNvPr id="4826" name="Google Shape;4826;p69"/>
          <p:cNvSpPr txBox="1"/>
          <p:nvPr/>
        </p:nvSpPr>
        <p:spPr>
          <a:xfrm>
            <a:off x="5557152" y="2762082"/>
            <a:ext cx="2525400" cy="53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Apesar de ser vermelho, Marte é muito frio</a:t>
            </a:r>
            <a:endParaRPr>
              <a:solidFill>
                <a:schemeClr val="dk1"/>
              </a:solidFill>
              <a:latin typeface="Poppins"/>
              <a:ea typeface="Poppins"/>
              <a:cs typeface="Poppins"/>
              <a:sym typeface="Poppins"/>
            </a:endParaRPr>
          </a:p>
        </p:txBody>
      </p:sp>
      <p:sp>
        <p:nvSpPr>
          <p:cNvPr id="4827" name="Google Shape;4827;p69"/>
          <p:cNvSpPr txBox="1"/>
          <p:nvPr/>
        </p:nvSpPr>
        <p:spPr>
          <a:xfrm>
            <a:off x="5557153" y="3394329"/>
            <a:ext cx="2525400" cy="429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Federo"/>
                <a:ea typeface="Federo"/>
                <a:cs typeface="Federo"/>
                <a:sym typeface="Federo"/>
              </a:rPr>
              <a:t>SATURNO</a:t>
            </a:r>
            <a:endParaRPr sz="2500">
              <a:solidFill>
                <a:schemeClr val="dk1"/>
              </a:solidFill>
              <a:latin typeface="Federo"/>
              <a:ea typeface="Federo"/>
              <a:cs typeface="Federo"/>
              <a:sym typeface="Federo"/>
            </a:endParaRPr>
          </a:p>
        </p:txBody>
      </p:sp>
      <p:sp>
        <p:nvSpPr>
          <p:cNvPr id="4828" name="Google Shape;4828;p69"/>
          <p:cNvSpPr txBox="1"/>
          <p:nvPr/>
        </p:nvSpPr>
        <p:spPr>
          <a:xfrm>
            <a:off x="5557152" y="3790325"/>
            <a:ext cx="2525400" cy="53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Saturno é composto por hidrogênio e hélio</a:t>
            </a:r>
            <a:endParaRPr>
              <a:solidFill>
                <a:schemeClr val="dk1"/>
              </a:solidFill>
              <a:latin typeface="Poppins"/>
              <a:ea typeface="Poppins"/>
              <a:cs typeface="Poppins"/>
              <a:sym typeface="Poppins"/>
            </a:endParaRPr>
          </a:p>
        </p:txBody>
      </p:sp>
      <p:sp>
        <p:nvSpPr>
          <p:cNvPr id="4829" name="Google Shape;4829;p69"/>
          <p:cNvSpPr txBox="1"/>
          <p:nvPr/>
        </p:nvSpPr>
        <p:spPr>
          <a:xfrm>
            <a:off x="714225" y="4308401"/>
            <a:ext cx="7715400" cy="362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Poppins"/>
                <a:ea typeface="Poppins"/>
                <a:cs typeface="Poppins"/>
                <a:sym typeface="Poppins"/>
              </a:rPr>
              <a:t>Use o link no gráfico para modificar os seus dados e, em seguida, cole o novo aqui. </a:t>
            </a:r>
            <a:r>
              <a:rPr b="1" lang="en" sz="900">
                <a:solidFill>
                  <a:schemeClr val="dk1"/>
                </a:solidFill>
                <a:uFill>
                  <a:noFill/>
                </a:uFill>
                <a:latin typeface="Poppins"/>
                <a:ea typeface="Poppins"/>
                <a:cs typeface="Poppins"/>
                <a:sym typeface="Poppins"/>
                <a:hlinkClick r:id="rId5">
                  <a:extLst>
                    <a:ext uri="{A12FA001-AC4F-418D-AE19-62706E023703}">
                      <ahyp:hlinkClr val="tx"/>
                    </a:ext>
                  </a:extLst>
                </a:hlinkClick>
              </a:rPr>
              <a:t>Para mais informações, clique aqui</a:t>
            </a:r>
            <a:endParaRPr b="1" sz="900">
              <a:solidFill>
                <a:schemeClr val="dk1"/>
              </a:solidFill>
              <a:latin typeface="Poppins"/>
              <a:ea typeface="Poppins"/>
              <a:cs typeface="Poppins"/>
              <a:sym typeface="Poppins"/>
            </a:endParaRPr>
          </a:p>
        </p:txBody>
      </p:sp>
      <p:sp>
        <p:nvSpPr>
          <p:cNvPr id="4830" name="Google Shape;4830;p69"/>
          <p:cNvSpPr/>
          <p:nvPr/>
        </p:nvSpPr>
        <p:spPr>
          <a:xfrm>
            <a:off x="4589275" y="1409700"/>
            <a:ext cx="792300" cy="79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Federo"/>
                <a:ea typeface="Federo"/>
                <a:cs typeface="Federo"/>
                <a:sym typeface="Federo"/>
              </a:rPr>
              <a:t>35%</a:t>
            </a:r>
            <a:endParaRPr>
              <a:solidFill>
                <a:schemeClr val="lt1"/>
              </a:solidFill>
              <a:latin typeface="Federo"/>
              <a:ea typeface="Federo"/>
              <a:cs typeface="Federo"/>
              <a:sym typeface="Federo"/>
            </a:endParaRPr>
          </a:p>
        </p:txBody>
      </p:sp>
      <p:sp>
        <p:nvSpPr>
          <p:cNvPr id="4831" name="Google Shape;4831;p69"/>
          <p:cNvSpPr/>
          <p:nvPr/>
        </p:nvSpPr>
        <p:spPr>
          <a:xfrm>
            <a:off x="4589275" y="2443163"/>
            <a:ext cx="792300" cy="792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Federo"/>
                <a:ea typeface="Federo"/>
                <a:cs typeface="Federo"/>
                <a:sym typeface="Federo"/>
              </a:rPr>
              <a:t>50</a:t>
            </a:r>
            <a:r>
              <a:rPr lang="en">
                <a:solidFill>
                  <a:schemeClr val="lt1"/>
                </a:solidFill>
                <a:latin typeface="Federo"/>
                <a:ea typeface="Federo"/>
                <a:cs typeface="Federo"/>
                <a:sym typeface="Federo"/>
              </a:rPr>
              <a:t>%</a:t>
            </a:r>
            <a:endParaRPr>
              <a:solidFill>
                <a:schemeClr val="lt1"/>
              </a:solidFill>
              <a:latin typeface="Federo"/>
              <a:ea typeface="Federo"/>
              <a:cs typeface="Federo"/>
              <a:sym typeface="Federo"/>
            </a:endParaRPr>
          </a:p>
        </p:txBody>
      </p:sp>
      <p:sp>
        <p:nvSpPr>
          <p:cNvPr id="4832" name="Google Shape;4832;p69"/>
          <p:cNvSpPr/>
          <p:nvPr/>
        </p:nvSpPr>
        <p:spPr>
          <a:xfrm>
            <a:off x="4589275" y="3476625"/>
            <a:ext cx="792300" cy="792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Federo"/>
                <a:ea typeface="Federo"/>
                <a:cs typeface="Federo"/>
                <a:sym typeface="Federo"/>
              </a:rPr>
              <a:t>1</a:t>
            </a:r>
            <a:r>
              <a:rPr lang="en">
                <a:solidFill>
                  <a:schemeClr val="lt1"/>
                </a:solidFill>
                <a:latin typeface="Federo"/>
                <a:ea typeface="Federo"/>
                <a:cs typeface="Federo"/>
                <a:sym typeface="Federo"/>
              </a:rPr>
              <a:t>5%</a:t>
            </a:r>
            <a:endParaRPr>
              <a:solidFill>
                <a:schemeClr val="lt1"/>
              </a:solidFill>
              <a:latin typeface="Federo"/>
              <a:ea typeface="Federo"/>
              <a:cs typeface="Federo"/>
              <a:sym typeface="Federo"/>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36" name="Shape 4836"/>
        <p:cNvGrpSpPr/>
        <p:nvPr/>
      </p:nvGrpSpPr>
      <p:grpSpPr>
        <a:xfrm>
          <a:off x="0" y="0"/>
          <a:ext cx="0" cy="0"/>
          <a:chOff x="0" y="0"/>
          <a:chExt cx="0" cy="0"/>
        </a:xfrm>
      </p:grpSpPr>
      <p:sp>
        <p:nvSpPr>
          <p:cNvPr id="4837" name="Google Shape;4837;p70"/>
          <p:cNvSpPr txBox="1"/>
          <p:nvPr>
            <p:ph type="title"/>
          </p:nvPr>
        </p:nvSpPr>
        <p:spPr>
          <a:xfrm>
            <a:off x="1604094" y="3031100"/>
            <a:ext cx="4107000" cy="581100"/>
          </a:xfrm>
          <a:prstGeom prst="rect">
            <a:avLst/>
          </a:prstGeom>
        </p:spPr>
        <p:txBody>
          <a:bodyPr anchorCtr="0" anchor="ctr" bIns="0" lIns="91425" spcFirstLastPara="1" rIns="91425" wrap="square" tIns="0">
            <a:noAutofit/>
          </a:bodyPr>
          <a:lstStyle/>
          <a:p>
            <a:pPr indent="0" lvl="0" marL="0" rtl="0" algn="r">
              <a:spcBef>
                <a:spcPts val="0"/>
              </a:spcBef>
              <a:spcAft>
                <a:spcPts val="0"/>
              </a:spcAft>
              <a:buNone/>
            </a:pPr>
            <a:r>
              <a:rPr b="0" lang="en" sz="5500"/>
              <a:t>386,000 km</a:t>
            </a:r>
            <a:endParaRPr b="0" sz="5500"/>
          </a:p>
        </p:txBody>
      </p:sp>
      <p:sp>
        <p:nvSpPr>
          <p:cNvPr id="4838" name="Google Shape;4838;p70"/>
          <p:cNvSpPr txBox="1"/>
          <p:nvPr>
            <p:ph idx="2" type="title"/>
          </p:nvPr>
        </p:nvSpPr>
        <p:spPr>
          <a:xfrm>
            <a:off x="3356700" y="1040066"/>
            <a:ext cx="4107000" cy="5811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b="0" lang="en" sz="5500"/>
              <a:t>9h 55m 23s</a:t>
            </a:r>
            <a:endParaRPr b="0" sz="5500"/>
          </a:p>
        </p:txBody>
      </p:sp>
      <p:sp>
        <p:nvSpPr>
          <p:cNvPr id="4839" name="Google Shape;4839;p70"/>
          <p:cNvSpPr txBox="1"/>
          <p:nvPr>
            <p:ph idx="1" type="subTitle"/>
          </p:nvPr>
        </p:nvSpPr>
        <p:spPr>
          <a:xfrm>
            <a:off x="1604107" y="3630934"/>
            <a:ext cx="4107000" cy="472500"/>
          </a:xfrm>
          <a:prstGeom prst="rect">
            <a:avLst/>
          </a:prstGeom>
        </p:spPr>
        <p:txBody>
          <a:bodyPr anchorCtr="0" anchor="ctr" bIns="0" lIns="91425" spcFirstLastPara="1" rIns="91425" wrap="square" tIns="0">
            <a:noAutofit/>
          </a:bodyPr>
          <a:lstStyle/>
          <a:p>
            <a:pPr indent="0" lvl="0" marL="0" rtl="0" algn="r">
              <a:spcBef>
                <a:spcPts val="0"/>
              </a:spcBef>
              <a:spcAft>
                <a:spcPts val="0"/>
              </a:spcAft>
              <a:buNone/>
            </a:pPr>
            <a:r>
              <a:rPr lang="en"/>
              <a:t>A distância entre a Terra e a Lua</a:t>
            </a:r>
            <a:endParaRPr/>
          </a:p>
        </p:txBody>
      </p:sp>
      <p:sp>
        <p:nvSpPr>
          <p:cNvPr id="4840" name="Google Shape;4840;p70"/>
          <p:cNvSpPr txBox="1"/>
          <p:nvPr>
            <p:ph idx="3" type="subTitle"/>
          </p:nvPr>
        </p:nvSpPr>
        <p:spPr>
          <a:xfrm>
            <a:off x="3356707" y="1641621"/>
            <a:ext cx="4107000" cy="4725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É o tempo de rotação de Júpiter</a:t>
            </a:r>
            <a:endParaRPr/>
          </a:p>
        </p:txBody>
      </p:sp>
      <p:pic>
        <p:nvPicPr>
          <p:cNvPr id="4841" name="Google Shape;4841;p70"/>
          <p:cNvPicPr preferRelativeResize="0"/>
          <p:nvPr/>
        </p:nvPicPr>
        <p:blipFill rotWithShape="1">
          <a:blip r:embed="rId3">
            <a:alphaModFix/>
          </a:blip>
          <a:srcRect b="1594" l="11211" r="16731" t="0"/>
          <a:stretch/>
        </p:blipFill>
        <p:spPr>
          <a:xfrm>
            <a:off x="-19050" y="-4762"/>
            <a:ext cx="3191400" cy="2907900"/>
          </a:xfrm>
          <a:prstGeom prst="flowChartDelay">
            <a:avLst/>
          </a:prstGeom>
          <a:noFill/>
          <a:ln>
            <a:noFill/>
          </a:ln>
        </p:spPr>
      </p:pic>
      <p:pic>
        <p:nvPicPr>
          <p:cNvPr id="4842" name="Google Shape;4842;p70"/>
          <p:cNvPicPr preferRelativeResize="0"/>
          <p:nvPr/>
        </p:nvPicPr>
        <p:blipFill rotWithShape="1">
          <a:blip r:embed="rId4">
            <a:alphaModFix/>
          </a:blip>
          <a:srcRect b="0" l="25552" r="1273" t="0"/>
          <a:stretch/>
        </p:blipFill>
        <p:spPr>
          <a:xfrm flipH="1">
            <a:off x="5962125" y="2236174"/>
            <a:ext cx="3191400" cy="2907900"/>
          </a:xfrm>
          <a:prstGeom prst="flowChartDelay">
            <a:avLst/>
          </a:prstGeom>
          <a:noFill/>
          <a:ln>
            <a:noFill/>
          </a:ln>
        </p:spPr>
      </p:pic>
      <p:sp>
        <p:nvSpPr>
          <p:cNvPr id="4843" name="Google Shape;4843;p70"/>
          <p:cNvSpPr/>
          <p:nvPr/>
        </p:nvSpPr>
        <p:spPr>
          <a:xfrm flipH="1" rot="2700000">
            <a:off x="6882021" y="264936"/>
            <a:ext cx="1057266" cy="1057266"/>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7" name="Shape 4847"/>
        <p:cNvGrpSpPr/>
        <p:nvPr/>
      </p:nvGrpSpPr>
      <p:grpSpPr>
        <a:xfrm>
          <a:off x="0" y="0"/>
          <a:ext cx="0" cy="0"/>
          <a:chOff x="0" y="0"/>
          <a:chExt cx="0" cy="0"/>
        </a:xfrm>
      </p:grpSpPr>
      <p:sp>
        <p:nvSpPr>
          <p:cNvPr id="4848" name="Google Shape;4848;p71"/>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PROGRAMA DE EVENTOS</a:t>
            </a:r>
            <a:endParaRPr/>
          </a:p>
        </p:txBody>
      </p:sp>
      <p:graphicFrame>
        <p:nvGraphicFramePr>
          <p:cNvPr id="4849" name="Google Shape;4849;p71"/>
          <p:cNvGraphicFramePr/>
          <p:nvPr/>
        </p:nvGraphicFramePr>
        <p:xfrm>
          <a:off x="747625" y="1632483"/>
          <a:ext cx="3000000" cy="3000000"/>
        </p:xfrm>
        <a:graphic>
          <a:graphicData uri="http://schemas.openxmlformats.org/drawingml/2006/table">
            <a:tbl>
              <a:tblPr>
                <a:noFill/>
                <a:tableStyleId>{83465E70-BCC1-444F-AB34-F87FB50671C4}</a:tableStyleId>
              </a:tblPr>
              <a:tblGrid>
                <a:gridCol w="1186850"/>
                <a:gridCol w="1615475"/>
                <a:gridCol w="1615475"/>
                <a:gridCol w="1615475"/>
                <a:gridCol w="1615475"/>
              </a:tblGrid>
              <a:tr h="649575">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HO</a:t>
                      </a:r>
                      <a:r>
                        <a:rPr lang="en" sz="1800">
                          <a:solidFill>
                            <a:schemeClr val="dk1"/>
                          </a:solidFill>
                          <a:latin typeface="Federo"/>
                          <a:ea typeface="Federo"/>
                          <a:cs typeface="Federo"/>
                          <a:sym typeface="Federo"/>
                        </a:rPr>
                        <a:t>RA</a:t>
                      </a:r>
                      <a:endParaRPr sz="1800">
                        <a:solidFill>
                          <a:schemeClr val="dk1"/>
                        </a:solidFill>
                        <a:latin typeface="Federo"/>
                        <a:ea typeface="Federo"/>
                        <a:cs typeface="Federo"/>
                        <a:sym typeface="Feder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SÃO</a:t>
                      </a:r>
                      <a:r>
                        <a:rPr lang="en" sz="1800">
                          <a:solidFill>
                            <a:schemeClr val="dk1"/>
                          </a:solidFill>
                          <a:latin typeface="Federo"/>
                          <a:ea typeface="Federo"/>
                          <a:cs typeface="Federo"/>
                          <a:sym typeface="Federo"/>
                        </a:rPr>
                        <a:t> PAULO</a:t>
                      </a:r>
                      <a:endParaRPr sz="1800">
                        <a:solidFill>
                          <a:schemeClr val="dk1"/>
                        </a:solidFill>
                        <a:latin typeface="Federo"/>
                        <a:ea typeface="Federo"/>
                        <a:cs typeface="Federo"/>
                        <a:sym typeface="Feder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RIO DE JANEIRO</a:t>
                      </a:r>
                      <a:endParaRPr sz="1800">
                        <a:solidFill>
                          <a:schemeClr val="dk1"/>
                        </a:solidFill>
                        <a:latin typeface="Federo"/>
                        <a:ea typeface="Federo"/>
                        <a:cs typeface="Federo"/>
                        <a:sym typeface="Feder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FORTALEZA</a:t>
                      </a:r>
                      <a:endParaRPr sz="1800">
                        <a:solidFill>
                          <a:schemeClr val="dk1"/>
                        </a:solidFill>
                        <a:latin typeface="Federo"/>
                        <a:ea typeface="Federo"/>
                        <a:cs typeface="Federo"/>
                        <a:sym typeface="Feder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800">
                          <a:solidFill>
                            <a:schemeClr val="dk1"/>
                          </a:solidFill>
                          <a:latin typeface="Federo"/>
                          <a:ea typeface="Federo"/>
                          <a:cs typeface="Federo"/>
                          <a:sym typeface="Federo"/>
                        </a:rPr>
                        <a:t>PORTO ALEGRE</a:t>
                      </a:r>
                      <a:endParaRPr sz="1800">
                        <a:solidFill>
                          <a:schemeClr val="dk1"/>
                        </a:solidFill>
                        <a:latin typeface="Federo"/>
                        <a:ea typeface="Federo"/>
                        <a:cs typeface="Federo"/>
                        <a:sym typeface="Feder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401425">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10 AM</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Marte</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Vênus</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Sol</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Marte</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401425">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11 AM</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Mercúrio</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Netuno</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Lua</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Mercúrio</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401425">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12 PM</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Vênus</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Terra</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Vênus</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Netuno</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401425">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01 PM</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Júpiter</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Júpiter</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Júpiter</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Sol</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401425">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02 PM</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Almoço</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Almoço</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Almoço</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Almoço</a:t>
                      </a:r>
                      <a:endParaRPr>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bl>
          </a:graphicData>
        </a:graphic>
      </p:graphicFrame>
      <p:sp>
        <p:nvSpPr>
          <p:cNvPr id="4850" name="Google Shape;4850;p71"/>
          <p:cNvSpPr/>
          <p:nvPr/>
        </p:nvSpPr>
        <p:spPr>
          <a:xfrm flipH="1" rot="-8363076">
            <a:off x="184624" y="4038651"/>
            <a:ext cx="1057178" cy="1057178"/>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4" name="Shape 4854"/>
        <p:cNvGrpSpPr/>
        <p:nvPr/>
      </p:nvGrpSpPr>
      <p:grpSpPr>
        <a:xfrm>
          <a:off x="0" y="0"/>
          <a:ext cx="0" cy="0"/>
          <a:chOff x="0" y="0"/>
          <a:chExt cx="0" cy="0"/>
        </a:xfrm>
      </p:grpSpPr>
      <p:sp>
        <p:nvSpPr>
          <p:cNvPr id="4855" name="Google Shape;4855;p72"/>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COMEMORAÇÃO</a:t>
            </a:r>
            <a:r>
              <a:rPr lang="en"/>
              <a:t> NO BRASIL</a:t>
            </a:r>
            <a:endParaRPr/>
          </a:p>
        </p:txBody>
      </p:sp>
      <p:grpSp>
        <p:nvGrpSpPr>
          <p:cNvPr id="4856" name="Google Shape;4856;p72"/>
          <p:cNvGrpSpPr/>
          <p:nvPr/>
        </p:nvGrpSpPr>
        <p:grpSpPr>
          <a:xfrm>
            <a:off x="1297961" y="1398603"/>
            <a:ext cx="2845363" cy="3016993"/>
            <a:chOff x="3034132" y="1245919"/>
            <a:chExt cx="3075735" cy="3261261"/>
          </a:xfrm>
        </p:grpSpPr>
        <p:sp>
          <p:nvSpPr>
            <p:cNvPr id="4857" name="Google Shape;4857;p72"/>
            <p:cNvSpPr/>
            <p:nvPr/>
          </p:nvSpPr>
          <p:spPr>
            <a:xfrm>
              <a:off x="3034132" y="1248916"/>
              <a:ext cx="3072739" cy="3254237"/>
            </a:xfrm>
            <a:custGeom>
              <a:rect b="b" l="l" r="r" t="t"/>
              <a:pathLst>
                <a:path extrusionOk="0" h="34748" w="32810">
                  <a:moveTo>
                    <a:pt x="20089" y="31311"/>
                  </a:moveTo>
                  <a:cubicBezTo>
                    <a:pt x="20102" y="31311"/>
                    <a:pt x="20115" y="31314"/>
                    <a:pt x="20127" y="31322"/>
                  </a:cubicBezTo>
                  <a:cubicBezTo>
                    <a:pt x="20193" y="31368"/>
                    <a:pt x="20153" y="31480"/>
                    <a:pt x="20265" y="31480"/>
                  </a:cubicBezTo>
                  <a:cubicBezTo>
                    <a:pt x="20330" y="31480"/>
                    <a:pt x="20346" y="31444"/>
                    <a:pt x="20373" y="31444"/>
                  </a:cubicBezTo>
                  <a:cubicBezTo>
                    <a:pt x="20384" y="31444"/>
                    <a:pt x="20397" y="31450"/>
                    <a:pt x="20416" y="31467"/>
                  </a:cubicBezTo>
                  <a:cubicBezTo>
                    <a:pt x="20482" y="31520"/>
                    <a:pt x="20462" y="31585"/>
                    <a:pt x="20397" y="31638"/>
                  </a:cubicBezTo>
                  <a:cubicBezTo>
                    <a:pt x="20232" y="31763"/>
                    <a:pt x="20252" y="31789"/>
                    <a:pt x="20245" y="31881"/>
                  </a:cubicBezTo>
                  <a:cubicBezTo>
                    <a:pt x="20245" y="31947"/>
                    <a:pt x="20225" y="32007"/>
                    <a:pt x="20173" y="32053"/>
                  </a:cubicBezTo>
                  <a:cubicBezTo>
                    <a:pt x="20127" y="32092"/>
                    <a:pt x="20021" y="32151"/>
                    <a:pt x="20021" y="32263"/>
                  </a:cubicBezTo>
                  <a:cubicBezTo>
                    <a:pt x="20021" y="32382"/>
                    <a:pt x="20021" y="32408"/>
                    <a:pt x="19969" y="32441"/>
                  </a:cubicBezTo>
                  <a:cubicBezTo>
                    <a:pt x="19857" y="32507"/>
                    <a:pt x="19765" y="32619"/>
                    <a:pt x="19666" y="32711"/>
                  </a:cubicBezTo>
                  <a:cubicBezTo>
                    <a:pt x="19627" y="32750"/>
                    <a:pt x="19580" y="32790"/>
                    <a:pt x="19541" y="32829"/>
                  </a:cubicBezTo>
                  <a:cubicBezTo>
                    <a:pt x="19528" y="32842"/>
                    <a:pt x="19488" y="32862"/>
                    <a:pt x="19482" y="32882"/>
                  </a:cubicBezTo>
                  <a:cubicBezTo>
                    <a:pt x="19482" y="32882"/>
                    <a:pt x="19462" y="32961"/>
                    <a:pt x="19455" y="33007"/>
                  </a:cubicBezTo>
                  <a:cubicBezTo>
                    <a:pt x="19442" y="33073"/>
                    <a:pt x="19429" y="33112"/>
                    <a:pt x="19429" y="33112"/>
                  </a:cubicBezTo>
                  <a:cubicBezTo>
                    <a:pt x="19429" y="33112"/>
                    <a:pt x="19403" y="33153"/>
                    <a:pt x="19387" y="33153"/>
                  </a:cubicBezTo>
                  <a:cubicBezTo>
                    <a:pt x="19379" y="33153"/>
                    <a:pt x="19374" y="33143"/>
                    <a:pt x="19376" y="33112"/>
                  </a:cubicBezTo>
                  <a:cubicBezTo>
                    <a:pt x="19383" y="33086"/>
                    <a:pt x="19376" y="32915"/>
                    <a:pt x="19376" y="32915"/>
                  </a:cubicBezTo>
                  <a:cubicBezTo>
                    <a:pt x="19357" y="32869"/>
                    <a:pt x="19350" y="32796"/>
                    <a:pt x="19357" y="32744"/>
                  </a:cubicBezTo>
                  <a:cubicBezTo>
                    <a:pt x="19370" y="32684"/>
                    <a:pt x="19416" y="32638"/>
                    <a:pt x="19455" y="32605"/>
                  </a:cubicBezTo>
                  <a:cubicBezTo>
                    <a:pt x="19508" y="32559"/>
                    <a:pt x="19534" y="32559"/>
                    <a:pt x="19534" y="32513"/>
                  </a:cubicBezTo>
                  <a:cubicBezTo>
                    <a:pt x="19534" y="32474"/>
                    <a:pt x="19515" y="32388"/>
                    <a:pt x="19561" y="32382"/>
                  </a:cubicBezTo>
                  <a:cubicBezTo>
                    <a:pt x="19646" y="32355"/>
                    <a:pt x="19712" y="32303"/>
                    <a:pt x="19771" y="32237"/>
                  </a:cubicBezTo>
                  <a:cubicBezTo>
                    <a:pt x="19870" y="32118"/>
                    <a:pt x="19831" y="32125"/>
                    <a:pt x="19850" y="32033"/>
                  </a:cubicBezTo>
                  <a:cubicBezTo>
                    <a:pt x="19857" y="31993"/>
                    <a:pt x="19896" y="31954"/>
                    <a:pt x="19923" y="31921"/>
                  </a:cubicBezTo>
                  <a:cubicBezTo>
                    <a:pt x="19942" y="31895"/>
                    <a:pt x="19969" y="31862"/>
                    <a:pt x="19982" y="31842"/>
                  </a:cubicBezTo>
                  <a:cubicBezTo>
                    <a:pt x="19988" y="31829"/>
                    <a:pt x="19995" y="31730"/>
                    <a:pt x="19995" y="31710"/>
                  </a:cubicBezTo>
                  <a:cubicBezTo>
                    <a:pt x="20002" y="31671"/>
                    <a:pt x="19975" y="31645"/>
                    <a:pt x="20015" y="31625"/>
                  </a:cubicBezTo>
                  <a:cubicBezTo>
                    <a:pt x="20061" y="31598"/>
                    <a:pt x="20094" y="31526"/>
                    <a:pt x="20054" y="31506"/>
                  </a:cubicBezTo>
                  <a:cubicBezTo>
                    <a:pt x="20015" y="31480"/>
                    <a:pt x="19857" y="31408"/>
                    <a:pt x="19969" y="31355"/>
                  </a:cubicBezTo>
                  <a:cubicBezTo>
                    <a:pt x="20003" y="31340"/>
                    <a:pt x="20049" y="31311"/>
                    <a:pt x="20089" y="31311"/>
                  </a:cubicBezTo>
                  <a:close/>
                  <a:moveTo>
                    <a:pt x="11211" y="1"/>
                  </a:moveTo>
                  <a:cubicBezTo>
                    <a:pt x="11132" y="1"/>
                    <a:pt x="11045" y="21"/>
                    <a:pt x="10972" y="21"/>
                  </a:cubicBezTo>
                  <a:cubicBezTo>
                    <a:pt x="10847" y="21"/>
                    <a:pt x="10886" y="238"/>
                    <a:pt x="10867" y="311"/>
                  </a:cubicBezTo>
                  <a:cubicBezTo>
                    <a:pt x="10854" y="383"/>
                    <a:pt x="10511" y="699"/>
                    <a:pt x="10459" y="752"/>
                  </a:cubicBezTo>
                  <a:cubicBezTo>
                    <a:pt x="10406" y="804"/>
                    <a:pt x="10307" y="883"/>
                    <a:pt x="10222" y="883"/>
                  </a:cubicBezTo>
                  <a:cubicBezTo>
                    <a:pt x="10130" y="883"/>
                    <a:pt x="10011" y="936"/>
                    <a:pt x="9958" y="975"/>
                  </a:cubicBezTo>
                  <a:cubicBezTo>
                    <a:pt x="9899" y="1008"/>
                    <a:pt x="9801" y="1041"/>
                    <a:pt x="9801" y="1041"/>
                  </a:cubicBezTo>
                  <a:cubicBezTo>
                    <a:pt x="9801" y="1041"/>
                    <a:pt x="9399" y="1068"/>
                    <a:pt x="9267" y="1068"/>
                  </a:cubicBezTo>
                  <a:cubicBezTo>
                    <a:pt x="9129" y="1068"/>
                    <a:pt x="9169" y="1153"/>
                    <a:pt x="9169" y="1153"/>
                  </a:cubicBezTo>
                  <a:cubicBezTo>
                    <a:pt x="9169" y="1153"/>
                    <a:pt x="9169" y="1370"/>
                    <a:pt x="9129" y="1416"/>
                  </a:cubicBezTo>
                  <a:cubicBezTo>
                    <a:pt x="9112" y="1441"/>
                    <a:pt x="9062" y="1462"/>
                    <a:pt x="9007" y="1462"/>
                  </a:cubicBezTo>
                  <a:cubicBezTo>
                    <a:pt x="8958" y="1462"/>
                    <a:pt x="8906" y="1446"/>
                    <a:pt x="8866" y="1403"/>
                  </a:cubicBezTo>
                  <a:cubicBezTo>
                    <a:pt x="8787" y="1318"/>
                    <a:pt x="8714" y="1250"/>
                    <a:pt x="8626" y="1250"/>
                  </a:cubicBezTo>
                  <a:cubicBezTo>
                    <a:pt x="8618" y="1250"/>
                    <a:pt x="8611" y="1251"/>
                    <a:pt x="8603" y="1252"/>
                  </a:cubicBezTo>
                  <a:cubicBezTo>
                    <a:pt x="8595" y="1252"/>
                    <a:pt x="8588" y="1253"/>
                    <a:pt x="8581" y="1253"/>
                  </a:cubicBezTo>
                  <a:cubicBezTo>
                    <a:pt x="8498" y="1253"/>
                    <a:pt x="8465" y="1219"/>
                    <a:pt x="8465" y="1219"/>
                  </a:cubicBezTo>
                  <a:cubicBezTo>
                    <a:pt x="8397" y="1168"/>
                    <a:pt x="8351" y="1150"/>
                    <a:pt x="8315" y="1150"/>
                  </a:cubicBezTo>
                  <a:cubicBezTo>
                    <a:pt x="8248" y="1150"/>
                    <a:pt x="8214" y="1209"/>
                    <a:pt x="8142" y="1226"/>
                  </a:cubicBezTo>
                  <a:cubicBezTo>
                    <a:pt x="8135" y="1227"/>
                    <a:pt x="8128" y="1227"/>
                    <a:pt x="8121" y="1227"/>
                  </a:cubicBezTo>
                  <a:cubicBezTo>
                    <a:pt x="8006" y="1227"/>
                    <a:pt x="7815" y="1089"/>
                    <a:pt x="7543" y="1015"/>
                  </a:cubicBezTo>
                  <a:cubicBezTo>
                    <a:pt x="7507" y="1006"/>
                    <a:pt x="7477" y="1002"/>
                    <a:pt x="7453" y="1002"/>
                  </a:cubicBezTo>
                  <a:cubicBezTo>
                    <a:pt x="7289" y="1002"/>
                    <a:pt x="7405" y="1193"/>
                    <a:pt x="7405" y="1193"/>
                  </a:cubicBezTo>
                  <a:cubicBezTo>
                    <a:pt x="7405" y="1193"/>
                    <a:pt x="7964" y="1581"/>
                    <a:pt x="8017" y="1620"/>
                  </a:cubicBezTo>
                  <a:cubicBezTo>
                    <a:pt x="8076" y="1660"/>
                    <a:pt x="7977" y="1713"/>
                    <a:pt x="7977" y="1713"/>
                  </a:cubicBezTo>
                  <a:cubicBezTo>
                    <a:pt x="7879" y="1713"/>
                    <a:pt x="7866" y="1851"/>
                    <a:pt x="7866" y="1851"/>
                  </a:cubicBezTo>
                  <a:cubicBezTo>
                    <a:pt x="7866" y="1851"/>
                    <a:pt x="7951" y="1996"/>
                    <a:pt x="8076" y="2094"/>
                  </a:cubicBezTo>
                  <a:cubicBezTo>
                    <a:pt x="8201" y="2200"/>
                    <a:pt x="8162" y="2443"/>
                    <a:pt x="8175" y="2555"/>
                  </a:cubicBezTo>
                  <a:cubicBezTo>
                    <a:pt x="8183" y="2626"/>
                    <a:pt x="8229" y="2633"/>
                    <a:pt x="8307" y="2633"/>
                  </a:cubicBezTo>
                  <a:cubicBezTo>
                    <a:pt x="8326" y="2633"/>
                    <a:pt x="8348" y="2633"/>
                    <a:pt x="8371" y="2633"/>
                  </a:cubicBezTo>
                  <a:cubicBezTo>
                    <a:pt x="8410" y="2633"/>
                    <a:pt x="8455" y="2634"/>
                    <a:pt x="8504" y="2641"/>
                  </a:cubicBezTo>
                  <a:cubicBezTo>
                    <a:pt x="8596" y="2647"/>
                    <a:pt x="8629" y="2713"/>
                    <a:pt x="8622" y="2792"/>
                  </a:cubicBezTo>
                  <a:cubicBezTo>
                    <a:pt x="8622" y="2891"/>
                    <a:pt x="8504" y="2950"/>
                    <a:pt x="8425" y="2989"/>
                  </a:cubicBezTo>
                  <a:cubicBezTo>
                    <a:pt x="8353" y="3029"/>
                    <a:pt x="8287" y="3049"/>
                    <a:pt x="8214" y="3095"/>
                  </a:cubicBezTo>
                  <a:cubicBezTo>
                    <a:pt x="8096" y="3174"/>
                    <a:pt x="8103" y="3292"/>
                    <a:pt x="8103" y="3424"/>
                  </a:cubicBezTo>
                  <a:cubicBezTo>
                    <a:pt x="8103" y="3443"/>
                    <a:pt x="8052" y="3527"/>
                    <a:pt x="7973" y="3527"/>
                  </a:cubicBezTo>
                  <a:cubicBezTo>
                    <a:pt x="7945" y="3527"/>
                    <a:pt x="7913" y="3517"/>
                    <a:pt x="7879" y="3490"/>
                  </a:cubicBezTo>
                  <a:cubicBezTo>
                    <a:pt x="7857" y="3471"/>
                    <a:pt x="7836" y="3463"/>
                    <a:pt x="7818" y="3463"/>
                  </a:cubicBezTo>
                  <a:cubicBezTo>
                    <a:pt x="7732" y="3463"/>
                    <a:pt x="7688" y="3628"/>
                    <a:pt x="7688" y="3628"/>
                  </a:cubicBezTo>
                  <a:cubicBezTo>
                    <a:pt x="7688" y="3628"/>
                    <a:pt x="7214" y="4049"/>
                    <a:pt x="7069" y="4095"/>
                  </a:cubicBezTo>
                  <a:cubicBezTo>
                    <a:pt x="7042" y="4104"/>
                    <a:pt x="7020" y="4107"/>
                    <a:pt x="7002" y="4107"/>
                  </a:cubicBezTo>
                  <a:cubicBezTo>
                    <a:pt x="6922" y="4107"/>
                    <a:pt x="6908" y="4040"/>
                    <a:pt x="6806" y="4029"/>
                  </a:cubicBezTo>
                  <a:cubicBezTo>
                    <a:pt x="6801" y="4029"/>
                    <a:pt x="6795" y="4028"/>
                    <a:pt x="6790" y="4028"/>
                  </a:cubicBezTo>
                  <a:cubicBezTo>
                    <a:pt x="6668" y="4028"/>
                    <a:pt x="6593" y="4168"/>
                    <a:pt x="6549" y="4174"/>
                  </a:cubicBezTo>
                  <a:cubicBezTo>
                    <a:pt x="6527" y="4177"/>
                    <a:pt x="6467" y="4184"/>
                    <a:pt x="6399" y="4184"/>
                  </a:cubicBezTo>
                  <a:cubicBezTo>
                    <a:pt x="6304" y="4184"/>
                    <a:pt x="6196" y="4170"/>
                    <a:pt x="6161" y="4108"/>
                  </a:cubicBezTo>
                  <a:cubicBezTo>
                    <a:pt x="6102" y="4009"/>
                    <a:pt x="5819" y="3858"/>
                    <a:pt x="5727" y="3852"/>
                  </a:cubicBezTo>
                  <a:cubicBezTo>
                    <a:pt x="5628" y="3845"/>
                    <a:pt x="5641" y="3805"/>
                    <a:pt x="5628" y="3569"/>
                  </a:cubicBezTo>
                  <a:cubicBezTo>
                    <a:pt x="5621" y="3332"/>
                    <a:pt x="5437" y="3174"/>
                    <a:pt x="5319" y="3042"/>
                  </a:cubicBezTo>
                  <a:cubicBezTo>
                    <a:pt x="5296" y="3017"/>
                    <a:pt x="5271" y="3007"/>
                    <a:pt x="5243" y="3007"/>
                  </a:cubicBezTo>
                  <a:cubicBezTo>
                    <a:pt x="5134" y="3007"/>
                    <a:pt x="4999" y="3170"/>
                    <a:pt x="4930" y="3207"/>
                  </a:cubicBezTo>
                  <a:cubicBezTo>
                    <a:pt x="4908" y="3219"/>
                    <a:pt x="4892" y="3224"/>
                    <a:pt x="4878" y="3224"/>
                  </a:cubicBezTo>
                  <a:cubicBezTo>
                    <a:pt x="4834" y="3224"/>
                    <a:pt x="4813" y="3175"/>
                    <a:pt x="4693" y="3160"/>
                  </a:cubicBezTo>
                  <a:cubicBezTo>
                    <a:pt x="4687" y="3159"/>
                    <a:pt x="4682" y="3159"/>
                    <a:pt x="4676" y="3159"/>
                  </a:cubicBezTo>
                  <a:cubicBezTo>
                    <a:pt x="4545" y="3159"/>
                    <a:pt x="4581" y="3457"/>
                    <a:pt x="4562" y="3476"/>
                  </a:cubicBezTo>
                  <a:cubicBezTo>
                    <a:pt x="4550" y="3484"/>
                    <a:pt x="4323" y="3496"/>
                    <a:pt x="4120" y="3496"/>
                  </a:cubicBezTo>
                  <a:cubicBezTo>
                    <a:pt x="3970" y="3496"/>
                    <a:pt x="3833" y="3489"/>
                    <a:pt x="3805" y="3470"/>
                  </a:cubicBezTo>
                  <a:cubicBezTo>
                    <a:pt x="3739" y="3417"/>
                    <a:pt x="3542" y="3378"/>
                    <a:pt x="3542" y="3378"/>
                  </a:cubicBezTo>
                  <a:cubicBezTo>
                    <a:pt x="3519" y="3374"/>
                    <a:pt x="3499" y="3372"/>
                    <a:pt x="3481" y="3372"/>
                  </a:cubicBezTo>
                  <a:cubicBezTo>
                    <a:pt x="3236" y="3372"/>
                    <a:pt x="3298" y="3682"/>
                    <a:pt x="3298" y="3970"/>
                  </a:cubicBezTo>
                  <a:cubicBezTo>
                    <a:pt x="3298" y="4041"/>
                    <a:pt x="3342" y="4060"/>
                    <a:pt x="3413" y="4060"/>
                  </a:cubicBezTo>
                  <a:cubicBezTo>
                    <a:pt x="3494" y="4060"/>
                    <a:pt x="3610" y="4036"/>
                    <a:pt x="3739" y="4036"/>
                  </a:cubicBezTo>
                  <a:cubicBezTo>
                    <a:pt x="3904" y="4036"/>
                    <a:pt x="3917" y="4207"/>
                    <a:pt x="3884" y="4325"/>
                  </a:cubicBezTo>
                  <a:cubicBezTo>
                    <a:pt x="3857" y="4429"/>
                    <a:pt x="3762" y="4438"/>
                    <a:pt x="3730" y="4438"/>
                  </a:cubicBezTo>
                  <a:cubicBezTo>
                    <a:pt x="3723" y="4438"/>
                    <a:pt x="3719" y="4437"/>
                    <a:pt x="3719" y="4437"/>
                  </a:cubicBezTo>
                  <a:cubicBezTo>
                    <a:pt x="3655" y="4395"/>
                    <a:pt x="3606" y="4380"/>
                    <a:pt x="3569" y="4380"/>
                  </a:cubicBezTo>
                  <a:cubicBezTo>
                    <a:pt x="3484" y="4380"/>
                    <a:pt x="3457" y="4457"/>
                    <a:pt x="3430" y="4470"/>
                  </a:cubicBezTo>
                  <a:cubicBezTo>
                    <a:pt x="3414" y="4477"/>
                    <a:pt x="3381" y="4479"/>
                    <a:pt x="3342" y="4479"/>
                  </a:cubicBezTo>
                  <a:cubicBezTo>
                    <a:pt x="3264" y="4479"/>
                    <a:pt x="3162" y="4470"/>
                    <a:pt x="3127" y="4470"/>
                  </a:cubicBezTo>
                  <a:cubicBezTo>
                    <a:pt x="3068" y="4470"/>
                    <a:pt x="3088" y="4891"/>
                    <a:pt x="3088" y="4891"/>
                  </a:cubicBezTo>
                  <a:lnTo>
                    <a:pt x="3101" y="5188"/>
                  </a:lnTo>
                  <a:cubicBezTo>
                    <a:pt x="3101" y="5352"/>
                    <a:pt x="3311" y="5398"/>
                    <a:pt x="3338" y="5405"/>
                  </a:cubicBezTo>
                  <a:cubicBezTo>
                    <a:pt x="3364" y="5418"/>
                    <a:pt x="3542" y="5503"/>
                    <a:pt x="3542" y="5582"/>
                  </a:cubicBezTo>
                  <a:cubicBezTo>
                    <a:pt x="3542" y="5661"/>
                    <a:pt x="3542" y="5707"/>
                    <a:pt x="3673" y="5872"/>
                  </a:cubicBezTo>
                  <a:cubicBezTo>
                    <a:pt x="3818" y="6063"/>
                    <a:pt x="3614" y="7142"/>
                    <a:pt x="3614" y="7142"/>
                  </a:cubicBezTo>
                  <a:cubicBezTo>
                    <a:pt x="3542" y="7609"/>
                    <a:pt x="3496" y="8906"/>
                    <a:pt x="3496" y="8906"/>
                  </a:cubicBezTo>
                  <a:cubicBezTo>
                    <a:pt x="3496" y="8906"/>
                    <a:pt x="3456" y="9057"/>
                    <a:pt x="3384" y="9084"/>
                  </a:cubicBezTo>
                  <a:cubicBezTo>
                    <a:pt x="3369" y="9090"/>
                    <a:pt x="3355" y="9092"/>
                    <a:pt x="3342" y="9092"/>
                  </a:cubicBezTo>
                  <a:cubicBezTo>
                    <a:pt x="3294" y="9092"/>
                    <a:pt x="3254" y="9057"/>
                    <a:pt x="3213" y="8985"/>
                  </a:cubicBezTo>
                  <a:cubicBezTo>
                    <a:pt x="3160" y="8899"/>
                    <a:pt x="3068" y="8919"/>
                    <a:pt x="2956" y="8899"/>
                  </a:cubicBezTo>
                  <a:cubicBezTo>
                    <a:pt x="2947" y="8897"/>
                    <a:pt x="2938" y="8896"/>
                    <a:pt x="2930" y="8896"/>
                  </a:cubicBezTo>
                  <a:cubicBezTo>
                    <a:pt x="2833" y="8896"/>
                    <a:pt x="2770" y="9027"/>
                    <a:pt x="2745" y="9051"/>
                  </a:cubicBezTo>
                  <a:cubicBezTo>
                    <a:pt x="2726" y="9071"/>
                    <a:pt x="2614" y="9110"/>
                    <a:pt x="2614" y="9110"/>
                  </a:cubicBezTo>
                  <a:cubicBezTo>
                    <a:pt x="2603" y="9109"/>
                    <a:pt x="2593" y="9109"/>
                    <a:pt x="2583" y="9109"/>
                  </a:cubicBezTo>
                  <a:cubicBezTo>
                    <a:pt x="2405" y="9109"/>
                    <a:pt x="2360" y="9269"/>
                    <a:pt x="2298" y="9281"/>
                  </a:cubicBezTo>
                  <a:cubicBezTo>
                    <a:pt x="2291" y="9283"/>
                    <a:pt x="2283" y="9283"/>
                    <a:pt x="2276" y="9283"/>
                  </a:cubicBezTo>
                  <a:cubicBezTo>
                    <a:pt x="2219" y="9283"/>
                    <a:pt x="2147" y="9244"/>
                    <a:pt x="2107" y="9209"/>
                  </a:cubicBezTo>
                  <a:cubicBezTo>
                    <a:pt x="2104" y="9206"/>
                    <a:pt x="2101" y="9205"/>
                    <a:pt x="2095" y="9205"/>
                  </a:cubicBezTo>
                  <a:cubicBezTo>
                    <a:pt x="2017" y="9205"/>
                    <a:pt x="1646" y="9511"/>
                    <a:pt x="1646" y="9511"/>
                  </a:cubicBezTo>
                  <a:cubicBezTo>
                    <a:pt x="1646" y="9511"/>
                    <a:pt x="1093" y="9959"/>
                    <a:pt x="1001" y="9999"/>
                  </a:cubicBezTo>
                  <a:cubicBezTo>
                    <a:pt x="916" y="10045"/>
                    <a:pt x="889" y="10189"/>
                    <a:pt x="889" y="10216"/>
                  </a:cubicBezTo>
                  <a:cubicBezTo>
                    <a:pt x="889" y="10242"/>
                    <a:pt x="883" y="10630"/>
                    <a:pt x="883" y="10676"/>
                  </a:cubicBezTo>
                  <a:cubicBezTo>
                    <a:pt x="876" y="10729"/>
                    <a:pt x="830" y="10769"/>
                    <a:pt x="738" y="10795"/>
                  </a:cubicBezTo>
                  <a:cubicBezTo>
                    <a:pt x="652" y="10821"/>
                    <a:pt x="646" y="10959"/>
                    <a:pt x="626" y="11025"/>
                  </a:cubicBezTo>
                  <a:cubicBezTo>
                    <a:pt x="613" y="11071"/>
                    <a:pt x="560" y="11196"/>
                    <a:pt x="639" y="11216"/>
                  </a:cubicBezTo>
                  <a:cubicBezTo>
                    <a:pt x="679" y="11229"/>
                    <a:pt x="797" y="11321"/>
                    <a:pt x="804" y="11354"/>
                  </a:cubicBezTo>
                  <a:cubicBezTo>
                    <a:pt x="816" y="11385"/>
                    <a:pt x="767" y="11515"/>
                    <a:pt x="697" y="11515"/>
                  </a:cubicBezTo>
                  <a:cubicBezTo>
                    <a:pt x="691" y="11515"/>
                    <a:pt x="685" y="11514"/>
                    <a:pt x="679" y="11512"/>
                  </a:cubicBezTo>
                  <a:cubicBezTo>
                    <a:pt x="664" y="11506"/>
                    <a:pt x="649" y="11504"/>
                    <a:pt x="633" y="11504"/>
                  </a:cubicBezTo>
                  <a:cubicBezTo>
                    <a:pt x="561" y="11504"/>
                    <a:pt x="477" y="11555"/>
                    <a:pt x="429" y="11571"/>
                  </a:cubicBezTo>
                  <a:cubicBezTo>
                    <a:pt x="363" y="11591"/>
                    <a:pt x="369" y="12026"/>
                    <a:pt x="389" y="12091"/>
                  </a:cubicBezTo>
                  <a:cubicBezTo>
                    <a:pt x="402" y="12157"/>
                    <a:pt x="376" y="12243"/>
                    <a:pt x="376" y="12243"/>
                  </a:cubicBezTo>
                  <a:cubicBezTo>
                    <a:pt x="376" y="12243"/>
                    <a:pt x="218" y="12328"/>
                    <a:pt x="113" y="12420"/>
                  </a:cubicBezTo>
                  <a:cubicBezTo>
                    <a:pt x="1" y="12506"/>
                    <a:pt x="113" y="12638"/>
                    <a:pt x="152" y="12651"/>
                  </a:cubicBezTo>
                  <a:cubicBezTo>
                    <a:pt x="185" y="12664"/>
                    <a:pt x="310" y="12717"/>
                    <a:pt x="310" y="12776"/>
                  </a:cubicBezTo>
                  <a:cubicBezTo>
                    <a:pt x="310" y="12842"/>
                    <a:pt x="468" y="12960"/>
                    <a:pt x="501" y="12986"/>
                  </a:cubicBezTo>
                  <a:cubicBezTo>
                    <a:pt x="541" y="13019"/>
                    <a:pt x="718" y="13164"/>
                    <a:pt x="731" y="13302"/>
                  </a:cubicBezTo>
                  <a:cubicBezTo>
                    <a:pt x="745" y="13441"/>
                    <a:pt x="949" y="13500"/>
                    <a:pt x="1041" y="13533"/>
                  </a:cubicBezTo>
                  <a:cubicBezTo>
                    <a:pt x="1139" y="13572"/>
                    <a:pt x="1133" y="13710"/>
                    <a:pt x="1113" y="13763"/>
                  </a:cubicBezTo>
                  <a:cubicBezTo>
                    <a:pt x="1093" y="13816"/>
                    <a:pt x="1001" y="13875"/>
                    <a:pt x="922" y="13875"/>
                  </a:cubicBezTo>
                  <a:cubicBezTo>
                    <a:pt x="850" y="13875"/>
                    <a:pt x="804" y="14000"/>
                    <a:pt x="804" y="14000"/>
                  </a:cubicBezTo>
                  <a:cubicBezTo>
                    <a:pt x="759" y="14118"/>
                    <a:pt x="870" y="14133"/>
                    <a:pt x="929" y="14133"/>
                  </a:cubicBezTo>
                  <a:cubicBezTo>
                    <a:pt x="948" y="14133"/>
                    <a:pt x="962" y="14132"/>
                    <a:pt x="962" y="14132"/>
                  </a:cubicBezTo>
                  <a:cubicBezTo>
                    <a:pt x="962" y="14132"/>
                    <a:pt x="1244" y="14115"/>
                    <a:pt x="1475" y="14115"/>
                  </a:cubicBezTo>
                  <a:cubicBezTo>
                    <a:pt x="1567" y="14115"/>
                    <a:pt x="1651" y="14117"/>
                    <a:pt x="1705" y="14125"/>
                  </a:cubicBezTo>
                  <a:cubicBezTo>
                    <a:pt x="1890" y="14158"/>
                    <a:pt x="1988" y="14388"/>
                    <a:pt x="2015" y="14520"/>
                  </a:cubicBezTo>
                  <a:cubicBezTo>
                    <a:pt x="2025" y="14575"/>
                    <a:pt x="2076" y="14591"/>
                    <a:pt x="2133" y="14591"/>
                  </a:cubicBezTo>
                  <a:cubicBezTo>
                    <a:pt x="2221" y="14591"/>
                    <a:pt x="2324" y="14553"/>
                    <a:pt x="2324" y="14553"/>
                  </a:cubicBezTo>
                  <a:cubicBezTo>
                    <a:pt x="2345" y="14554"/>
                    <a:pt x="2365" y="14555"/>
                    <a:pt x="2385" y="14555"/>
                  </a:cubicBezTo>
                  <a:cubicBezTo>
                    <a:pt x="2677" y="14555"/>
                    <a:pt x="2807" y="14380"/>
                    <a:pt x="2851" y="14362"/>
                  </a:cubicBezTo>
                  <a:cubicBezTo>
                    <a:pt x="2897" y="14349"/>
                    <a:pt x="3134" y="14165"/>
                    <a:pt x="3147" y="14092"/>
                  </a:cubicBezTo>
                  <a:cubicBezTo>
                    <a:pt x="3163" y="14038"/>
                    <a:pt x="3215" y="14001"/>
                    <a:pt x="3270" y="14001"/>
                  </a:cubicBezTo>
                  <a:cubicBezTo>
                    <a:pt x="3281" y="14001"/>
                    <a:pt x="3293" y="14003"/>
                    <a:pt x="3305" y="14007"/>
                  </a:cubicBezTo>
                  <a:cubicBezTo>
                    <a:pt x="3371" y="14026"/>
                    <a:pt x="3292" y="14184"/>
                    <a:pt x="3292" y="14184"/>
                  </a:cubicBezTo>
                  <a:cubicBezTo>
                    <a:pt x="3292" y="14184"/>
                    <a:pt x="3298" y="15092"/>
                    <a:pt x="3305" y="15237"/>
                  </a:cubicBezTo>
                  <a:cubicBezTo>
                    <a:pt x="3314" y="15336"/>
                    <a:pt x="3427" y="15354"/>
                    <a:pt x="3572" y="15354"/>
                  </a:cubicBezTo>
                  <a:cubicBezTo>
                    <a:pt x="3631" y="15354"/>
                    <a:pt x="3694" y="15351"/>
                    <a:pt x="3759" y="15349"/>
                  </a:cubicBezTo>
                  <a:cubicBezTo>
                    <a:pt x="3989" y="15343"/>
                    <a:pt x="3996" y="15270"/>
                    <a:pt x="3996" y="15257"/>
                  </a:cubicBezTo>
                  <a:cubicBezTo>
                    <a:pt x="3996" y="15244"/>
                    <a:pt x="4035" y="15204"/>
                    <a:pt x="4035" y="15204"/>
                  </a:cubicBezTo>
                  <a:cubicBezTo>
                    <a:pt x="4035" y="15204"/>
                    <a:pt x="4687" y="15191"/>
                    <a:pt x="4726" y="15191"/>
                  </a:cubicBezTo>
                  <a:cubicBezTo>
                    <a:pt x="4766" y="15191"/>
                    <a:pt x="4792" y="15250"/>
                    <a:pt x="4792" y="15250"/>
                  </a:cubicBezTo>
                  <a:cubicBezTo>
                    <a:pt x="4814" y="15330"/>
                    <a:pt x="4873" y="15351"/>
                    <a:pt x="4933" y="15351"/>
                  </a:cubicBezTo>
                  <a:cubicBezTo>
                    <a:pt x="4998" y="15351"/>
                    <a:pt x="5064" y="15326"/>
                    <a:pt x="5088" y="15323"/>
                  </a:cubicBezTo>
                  <a:cubicBezTo>
                    <a:pt x="5141" y="15323"/>
                    <a:pt x="5273" y="15152"/>
                    <a:pt x="5319" y="15079"/>
                  </a:cubicBezTo>
                  <a:cubicBezTo>
                    <a:pt x="5365" y="15013"/>
                    <a:pt x="5444" y="14961"/>
                    <a:pt x="5463" y="14961"/>
                  </a:cubicBezTo>
                  <a:cubicBezTo>
                    <a:pt x="5483" y="14961"/>
                    <a:pt x="5667" y="14882"/>
                    <a:pt x="5674" y="14856"/>
                  </a:cubicBezTo>
                  <a:cubicBezTo>
                    <a:pt x="5681" y="14829"/>
                    <a:pt x="5944" y="14579"/>
                    <a:pt x="6003" y="14546"/>
                  </a:cubicBezTo>
                  <a:cubicBezTo>
                    <a:pt x="6069" y="14520"/>
                    <a:pt x="6503" y="14197"/>
                    <a:pt x="6562" y="14112"/>
                  </a:cubicBezTo>
                  <a:cubicBezTo>
                    <a:pt x="6622" y="14033"/>
                    <a:pt x="6878" y="13868"/>
                    <a:pt x="6878" y="13868"/>
                  </a:cubicBezTo>
                  <a:cubicBezTo>
                    <a:pt x="6878" y="13868"/>
                    <a:pt x="7333" y="13882"/>
                    <a:pt x="7372" y="13888"/>
                  </a:cubicBezTo>
                  <a:cubicBezTo>
                    <a:pt x="7374" y="13888"/>
                    <a:pt x="7376" y="13889"/>
                    <a:pt x="7378" y="13889"/>
                  </a:cubicBezTo>
                  <a:cubicBezTo>
                    <a:pt x="7424" y="13889"/>
                    <a:pt x="7490" y="13822"/>
                    <a:pt x="7490" y="13822"/>
                  </a:cubicBezTo>
                  <a:cubicBezTo>
                    <a:pt x="7521" y="13783"/>
                    <a:pt x="7547" y="13767"/>
                    <a:pt x="7569" y="13767"/>
                  </a:cubicBezTo>
                  <a:cubicBezTo>
                    <a:pt x="7644" y="13767"/>
                    <a:pt x="7676" y="13941"/>
                    <a:pt x="7681" y="13987"/>
                  </a:cubicBezTo>
                  <a:cubicBezTo>
                    <a:pt x="7688" y="14046"/>
                    <a:pt x="7688" y="14046"/>
                    <a:pt x="7583" y="14263"/>
                  </a:cubicBezTo>
                  <a:cubicBezTo>
                    <a:pt x="7484" y="14474"/>
                    <a:pt x="7602" y="14652"/>
                    <a:pt x="7635" y="14678"/>
                  </a:cubicBezTo>
                  <a:cubicBezTo>
                    <a:pt x="7668" y="14711"/>
                    <a:pt x="7767" y="14816"/>
                    <a:pt x="7635" y="14935"/>
                  </a:cubicBezTo>
                  <a:cubicBezTo>
                    <a:pt x="7510" y="15053"/>
                    <a:pt x="7662" y="15277"/>
                    <a:pt x="7662" y="15277"/>
                  </a:cubicBezTo>
                  <a:cubicBezTo>
                    <a:pt x="7662" y="15277"/>
                    <a:pt x="8247" y="15961"/>
                    <a:pt x="8300" y="15974"/>
                  </a:cubicBezTo>
                  <a:cubicBezTo>
                    <a:pt x="8353" y="15988"/>
                    <a:pt x="8590" y="16119"/>
                    <a:pt x="8609" y="16139"/>
                  </a:cubicBezTo>
                  <a:cubicBezTo>
                    <a:pt x="8622" y="16158"/>
                    <a:pt x="8685" y="16264"/>
                    <a:pt x="8773" y="16264"/>
                  </a:cubicBezTo>
                  <a:cubicBezTo>
                    <a:pt x="8775" y="16264"/>
                    <a:pt x="8778" y="16264"/>
                    <a:pt x="8780" y="16264"/>
                  </a:cubicBezTo>
                  <a:cubicBezTo>
                    <a:pt x="8816" y="16261"/>
                    <a:pt x="8869" y="16254"/>
                    <a:pt x="8924" y="16254"/>
                  </a:cubicBezTo>
                  <a:cubicBezTo>
                    <a:pt x="9002" y="16254"/>
                    <a:pt x="9086" y="16268"/>
                    <a:pt x="9136" y="16330"/>
                  </a:cubicBezTo>
                  <a:cubicBezTo>
                    <a:pt x="9182" y="16382"/>
                    <a:pt x="9267" y="16396"/>
                    <a:pt x="9355" y="16396"/>
                  </a:cubicBezTo>
                  <a:cubicBezTo>
                    <a:pt x="9442" y="16396"/>
                    <a:pt x="9531" y="16382"/>
                    <a:pt x="9583" y="16382"/>
                  </a:cubicBezTo>
                  <a:cubicBezTo>
                    <a:pt x="9585" y="16382"/>
                    <a:pt x="9587" y="16382"/>
                    <a:pt x="9588" y="16382"/>
                  </a:cubicBezTo>
                  <a:cubicBezTo>
                    <a:pt x="9693" y="16382"/>
                    <a:pt x="9828" y="16580"/>
                    <a:pt x="9880" y="16606"/>
                  </a:cubicBezTo>
                  <a:cubicBezTo>
                    <a:pt x="9932" y="16633"/>
                    <a:pt x="10169" y="16646"/>
                    <a:pt x="10288" y="16659"/>
                  </a:cubicBezTo>
                  <a:cubicBezTo>
                    <a:pt x="10406" y="16672"/>
                    <a:pt x="10696" y="16988"/>
                    <a:pt x="10755" y="17034"/>
                  </a:cubicBezTo>
                  <a:cubicBezTo>
                    <a:pt x="10821" y="17080"/>
                    <a:pt x="11354" y="17054"/>
                    <a:pt x="11591" y="17073"/>
                  </a:cubicBezTo>
                  <a:cubicBezTo>
                    <a:pt x="11828" y="17087"/>
                    <a:pt x="11999" y="17435"/>
                    <a:pt x="12051" y="17495"/>
                  </a:cubicBezTo>
                  <a:cubicBezTo>
                    <a:pt x="12097" y="17554"/>
                    <a:pt x="12084" y="18047"/>
                    <a:pt x="12065" y="18113"/>
                  </a:cubicBezTo>
                  <a:cubicBezTo>
                    <a:pt x="12045" y="18179"/>
                    <a:pt x="11992" y="18258"/>
                    <a:pt x="11920" y="18317"/>
                  </a:cubicBezTo>
                  <a:cubicBezTo>
                    <a:pt x="11841" y="18370"/>
                    <a:pt x="12032" y="18508"/>
                    <a:pt x="12071" y="18541"/>
                  </a:cubicBezTo>
                  <a:cubicBezTo>
                    <a:pt x="12111" y="18581"/>
                    <a:pt x="12216" y="18798"/>
                    <a:pt x="12216" y="18798"/>
                  </a:cubicBezTo>
                  <a:cubicBezTo>
                    <a:pt x="12216" y="18798"/>
                    <a:pt x="12190" y="19120"/>
                    <a:pt x="12196" y="19298"/>
                  </a:cubicBezTo>
                  <a:cubicBezTo>
                    <a:pt x="12200" y="19391"/>
                    <a:pt x="12348" y="19412"/>
                    <a:pt x="12492" y="19412"/>
                  </a:cubicBezTo>
                  <a:cubicBezTo>
                    <a:pt x="12613" y="19412"/>
                    <a:pt x="12731" y="19397"/>
                    <a:pt x="12756" y="19397"/>
                  </a:cubicBezTo>
                  <a:cubicBezTo>
                    <a:pt x="12808" y="19397"/>
                    <a:pt x="12874" y="19337"/>
                    <a:pt x="12874" y="19337"/>
                  </a:cubicBezTo>
                  <a:cubicBezTo>
                    <a:pt x="12874" y="19337"/>
                    <a:pt x="13341" y="19324"/>
                    <a:pt x="13552" y="19324"/>
                  </a:cubicBezTo>
                  <a:cubicBezTo>
                    <a:pt x="13763" y="19324"/>
                    <a:pt x="13723" y="19456"/>
                    <a:pt x="13723" y="19456"/>
                  </a:cubicBezTo>
                  <a:cubicBezTo>
                    <a:pt x="13723" y="19456"/>
                    <a:pt x="13743" y="19930"/>
                    <a:pt x="13743" y="20081"/>
                  </a:cubicBezTo>
                  <a:cubicBezTo>
                    <a:pt x="13743" y="20226"/>
                    <a:pt x="13861" y="20298"/>
                    <a:pt x="13861" y="20298"/>
                  </a:cubicBezTo>
                  <a:cubicBezTo>
                    <a:pt x="13861" y="20298"/>
                    <a:pt x="14131" y="20318"/>
                    <a:pt x="14210" y="20351"/>
                  </a:cubicBezTo>
                  <a:cubicBezTo>
                    <a:pt x="14289" y="20384"/>
                    <a:pt x="14368" y="20904"/>
                    <a:pt x="14368" y="20904"/>
                  </a:cubicBezTo>
                  <a:cubicBezTo>
                    <a:pt x="14368" y="20904"/>
                    <a:pt x="14342" y="21569"/>
                    <a:pt x="14381" y="21628"/>
                  </a:cubicBezTo>
                  <a:cubicBezTo>
                    <a:pt x="14421" y="21680"/>
                    <a:pt x="14427" y="21786"/>
                    <a:pt x="14414" y="21819"/>
                  </a:cubicBezTo>
                  <a:cubicBezTo>
                    <a:pt x="14407" y="21845"/>
                    <a:pt x="14329" y="21924"/>
                    <a:pt x="14250" y="21950"/>
                  </a:cubicBezTo>
                  <a:cubicBezTo>
                    <a:pt x="14164" y="21977"/>
                    <a:pt x="14157" y="22404"/>
                    <a:pt x="14164" y="22464"/>
                  </a:cubicBezTo>
                  <a:cubicBezTo>
                    <a:pt x="14177" y="22529"/>
                    <a:pt x="14197" y="22556"/>
                    <a:pt x="14289" y="22595"/>
                  </a:cubicBezTo>
                  <a:cubicBezTo>
                    <a:pt x="14388" y="22635"/>
                    <a:pt x="14256" y="22812"/>
                    <a:pt x="14256" y="22812"/>
                  </a:cubicBezTo>
                  <a:cubicBezTo>
                    <a:pt x="14111" y="22937"/>
                    <a:pt x="14309" y="23135"/>
                    <a:pt x="14342" y="23174"/>
                  </a:cubicBezTo>
                  <a:cubicBezTo>
                    <a:pt x="14375" y="23214"/>
                    <a:pt x="14467" y="23451"/>
                    <a:pt x="14467" y="23451"/>
                  </a:cubicBezTo>
                  <a:cubicBezTo>
                    <a:pt x="14467" y="23451"/>
                    <a:pt x="14454" y="24339"/>
                    <a:pt x="14460" y="24431"/>
                  </a:cubicBezTo>
                  <a:cubicBezTo>
                    <a:pt x="14464" y="24496"/>
                    <a:pt x="14508" y="24507"/>
                    <a:pt x="14550" y="24507"/>
                  </a:cubicBezTo>
                  <a:cubicBezTo>
                    <a:pt x="14573" y="24507"/>
                    <a:pt x="14595" y="24504"/>
                    <a:pt x="14612" y="24504"/>
                  </a:cubicBezTo>
                  <a:cubicBezTo>
                    <a:pt x="14664" y="24504"/>
                    <a:pt x="14914" y="24504"/>
                    <a:pt x="14927" y="24537"/>
                  </a:cubicBezTo>
                  <a:cubicBezTo>
                    <a:pt x="14934" y="24570"/>
                    <a:pt x="15191" y="24609"/>
                    <a:pt x="15250" y="24616"/>
                  </a:cubicBezTo>
                  <a:cubicBezTo>
                    <a:pt x="15303" y="24616"/>
                    <a:pt x="15362" y="24603"/>
                    <a:pt x="15461" y="24504"/>
                  </a:cubicBezTo>
                  <a:cubicBezTo>
                    <a:pt x="15494" y="24472"/>
                    <a:pt x="15536" y="24462"/>
                    <a:pt x="15577" y="24462"/>
                  </a:cubicBezTo>
                  <a:cubicBezTo>
                    <a:pt x="15665" y="24462"/>
                    <a:pt x="15750" y="24510"/>
                    <a:pt x="15750" y="24510"/>
                  </a:cubicBezTo>
                  <a:cubicBezTo>
                    <a:pt x="15928" y="24517"/>
                    <a:pt x="16119" y="24635"/>
                    <a:pt x="16184" y="24681"/>
                  </a:cubicBezTo>
                  <a:cubicBezTo>
                    <a:pt x="16244" y="24728"/>
                    <a:pt x="16362" y="25359"/>
                    <a:pt x="16382" y="25438"/>
                  </a:cubicBezTo>
                  <a:cubicBezTo>
                    <a:pt x="16402" y="25517"/>
                    <a:pt x="16421" y="25741"/>
                    <a:pt x="16395" y="25846"/>
                  </a:cubicBezTo>
                  <a:cubicBezTo>
                    <a:pt x="16362" y="25945"/>
                    <a:pt x="16461" y="26024"/>
                    <a:pt x="16461" y="26024"/>
                  </a:cubicBezTo>
                  <a:cubicBezTo>
                    <a:pt x="16461" y="26103"/>
                    <a:pt x="16507" y="26110"/>
                    <a:pt x="16606" y="26123"/>
                  </a:cubicBezTo>
                  <a:cubicBezTo>
                    <a:pt x="16622" y="26126"/>
                    <a:pt x="16637" y="26128"/>
                    <a:pt x="16651" y="26128"/>
                  </a:cubicBezTo>
                  <a:cubicBezTo>
                    <a:pt x="16722" y="26128"/>
                    <a:pt x="16779" y="26087"/>
                    <a:pt x="16954" y="26004"/>
                  </a:cubicBezTo>
                  <a:cubicBezTo>
                    <a:pt x="17005" y="25982"/>
                    <a:pt x="17048" y="25972"/>
                    <a:pt x="17087" y="25972"/>
                  </a:cubicBezTo>
                  <a:cubicBezTo>
                    <a:pt x="17203" y="25972"/>
                    <a:pt x="17275" y="26060"/>
                    <a:pt x="17369" y="26129"/>
                  </a:cubicBezTo>
                  <a:cubicBezTo>
                    <a:pt x="17488" y="26222"/>
                    <a:pt x="17349" y="26393"/>
                    <a:pt x="17356" y="26478"/>
                  </a:cubicBezTo>
                  <a:cubicBezTo>
                    <a:pt x="17363" y="26557"/>
                    <a:pt x="17336" y="27071"/>
                    <a:pt x="17290" y="27103"/>
                  </a:cubicBezTo>
                  <a:cubicBezTo>
                    <a:pt x="17244" y="27130"/>
                    <a:pt x="17244" y="27373"/>
                    <a:pt x="17251" y="27439"/>
                  </a:cubicBezTo>
                  <a:cubicBezTo>
                    <a:pt x="17251" y="27463"/>
                    <a:pt x="17285" y="27469"/>
                    <a:pt x="17338" y="27469"/>
                  </a:cubicBezTo>
                  <a:cubicBezTo>
                    <a:pt x="17386" y="27469"/>
                    <a:pt x="17449" y="27464"/>
                    <a:pt x="17516" y="27464"/>
                  </a:cubicBezTo>
                  <a:cubicBezTo>
                    <a:pt x="17559" y="27464"/>
                    <a:pt x="17603" y="27466"/>
                    <a:pt x="17646" y="27472"/>
                  </a:cubicBezTo>
                  <a:cubicBezTo>
                    <a:pt x="17830" y="27498"/>
                    <a:pt x="17882" y="27814"/>
                    <a:pt x="17882" y="27814"/>
                  </a:cubicBezTo>
                  <a:cubicBezTo>
                    <a:pt x="17882" y="27814"/>
                    <a:pt x="17869" y="28676"/>
                    <a:pt x="17869" y="28729"/>
                  </a:cubicBezTo>
                  <a:cubicBezTo>
                    <a:pt x="17869" y="28782"/>
                    <a:pt x="17850" y="28880"/>
                    <a:pt x="17738" y="28920"/>
                  </a:cubicBezTo>
                  <a:cubicBezTo>
                    <a:pt x="17626" y="28953"/>
                    <a:pt x="16974" y="29492"/>
                    <a:pt x="16889" y="29532"/>
                  </a:cubicBezTo>
                  <a:cubicBezTo>
                    <a:pt x="16803" y="29578"/>
                    <a:pt x="16533" y="29822"/>
                    <a:pt x="16533" y="29887"/>
                  </a:cubicBezTo>
                  <a:cubicBezTo>
                    <a:pt x="16533" y="29953"/>
                    <a:pt x="16520" y="30058"/>
                    <a:pt x="16474" y="30058"/>
                  </a:cubicBezTo>
                  <a:cubicBezTo>
                    <a:pt x="16435" y="30058"/>
                    <a:pt x="16323" y="30131"/>
                    <a:pt x="16316" y="30144"/>
                  </a:cubicBezTo>
                  <a:cubicBezTo>
                    <a:pt x="16316" y="30151"/>
                    <a:pt x="15875" y="30907"/>
                    <a:pt x="15809" y="30954"/>
                  </a:cubicBezTo>
                  <a:cubicBezTo>
                    <a:pt x="15744" y="31000"/>
                    <a:pt x="15513" y="31302"/>
                    <a:pt x="15507" y="31335"/>
                  </a:cubicBezTo>
                  <a:cubicBezTo>
                    <a:pt x="15500" y="31368"/>
                    <a:pt x="15303" y="31704"/>
                    <a:pt x="15230" y="31796"/>
                  </a:cubicBezTo>
                  <a:cubicBezTo>
                    <a:pt x="15158" y="31895"/>
                    <a:pt x="15283" y="31895"/>
                    <a:pt x="15283" y="31895"/>
                  </a:cubicBezTo>
                  <a:cubicBezTo>
                    <a:pt x="15283" y="31895"/>
                    <a:pt x="15487" y="31888"/>
                    <a:pt x="15559" y="31816"/>
                  </a:cubicBezTo>
                  <a:cubicBezTo>
                    <a:pt x="15609" y="31756"/>
                    <a:pt x="15780" y="31749"/>
                    <a:pt x="15863" y="31749"/>
                  </a:cubicBezTo>
                  <a:cubicBezTo>
                    <a:pt x="15890" y="31749"/>
                    <a:pt x="15908" y="31750"/>
                    <a:pt x="15908" y="31750"/>
                  </a:cubicBezTo>
                  <a:cubicBezTo>
                    <a:pt x="15908" y="31750"/>
                    <a:pt x="16250" y="32026"/>
                    <a:pt x="16310" y="32059"/>
                  </a:cubicBezTo>
                  <a:cubicBezTo>
                    <a:pt x="16369" y="32099"/>
                    <a:pt x="16448" y="32237"/>
                    <a:pt x="16428" y="32263"/>
                  </a:cubicBezTo>
                  <a:cubicBezTo>
                    <a:pt x="16343" y="32354"/>
                    <a:pt x="16443" y="32524"/>
                    <a:pt x="16552" y="32524"/>
                  </a:cubicBezTo>
                  <a:cubicBezTo>
                    <a:pt x="16561" y="32524"/>
                    <a:pt x="16570" y="32522"/>
                    <a:pt x="16579" y="32520"/>
                  </a:cubicBezTo>
                  <a:cubicBezTo>
                    <a:pt x="16685" y="32500"/>
                    <a:pt x="16658" y="32415"/>
                    <a:pt x="16737" y="32355"/>
                  </a:cubicBezTo>
                  <a:cubicBezTo>
                    <a:pt x="16749" y="32346"/>
                    <a:pt x="16760" y="32342"/>
                    <a:pt x="16772" y="32342"/>
                  </a:cubicBezTo>
                  <a:cubicBezTo>
                    <a:pt x="16826" y="32342"/>
                    <a:pt x="16876" y="32428"/>
                    <a:pt x="16876" y="32428"/>
                  </a:cubicBezTo>
                  <a:cubicBezTo>
                    <a:pt x="16876" y="32428"/>
                    <a:pt x="17099" y="32678"/>
                    <a:pt x="17237" y="32711"/>
                  </a:cubicBezTo>
                  <a:cubicBezTo>
                    <a:pt x="17376" y="32744"/>
                    <a:pt x="17639" y="32974"/>
                    <a:pt x="17731" y="33066"/>
                  </a:cubicBezTo>
                  <a:cubicBezTo>
                    <a:pt x="17823" y="33152"/>
                    <a:pt x="17929" y="33185"/>
                    <a:pt x="17961" y="33191"/>
                  </a:cubicBezTo>
                  <a:cubicBezTo>
                    <a:pt x="18001" y="33204"/>
                    <a:pt x="18034" y="33270"/>
                    <a:pt x="18054" y="33349"/>
                  </a:cubicBezTo>
                  <a:cubicBezTo>
                    <a:pt x="18073" y="33422"/>
                    <a:pt x="18310" y="33645"/>
                    <a:pt x="18343" y="33691"/>
                  </a:cubicBezTo>
                  <a:cubicBezTo>
                    <a:pt x="18376" y="33744"/>
                    <a:pt x="18514" y="33757"/>
                    <a:pt x="18514" y="33757"/>
                  </a:cubicBezTo>
                  <a:cubicBezTo>
                    <a:pt x="18514" y="33757"/>
                    <a:pt x="18573" y="33691"/>
                    <a:pt x="18600" y="33672"/>
                  </a:cubicBezTo>
                  <a:cubicBezTo>
                    <a:pt x="18626" y="33658"/>
                    <a:pt x="18712" y="33520"/>
                    <a:pt x="18712" y="33435"/>
                  </a:cubicBezTo>
                  <a:cubicBezTo>
                    <a:pt x="18718" y="33349"/>
                    <a:pt x="18797" y="33224"/>
                    <a:pt x="18824" y="33218"/>
                  </a:cubicBezTo>
                  <a:cubicBezTo>
                    <a:pt x="18850" y="33218"/>
                    <a:pt x="18962" y="33454"/>
                    <a:pt x="18962" y="33487"/>
                  </a:cubicBezTo>
                  <a:cubicBezTo>
                    <a:pt x="18962" y="33527"/>
                    <a:pt x="18909" y="33619"/>
                    <a:pt x="18784" y="33698"/>
                  </a:cubicBezTo>
                  <a:cubicBezTo>
                    <a:pt x="18652" y="33777"/>
                    <a:pt x="18541" y="34053"/>
                    <a:pt x="18508" y="34126"/>
                  </a:cubicBezTo>
                  <a:cubicBezTo>
                    <a:pt x="18481" y="34198"/>
                    <a:pt x="18455" y="34606"/>
                    <a:pt x="18455" y="34606"/>
                  </a:cubicBezTo>
                  <a:cubicBezTo>
                    <a:pt x="18455" y="34606"/>
                    <a:pt x="18389" y="34747"/>
                    <a:pt x="18468" y="34747"/>
                  </a:cubicBezTo>
                  <a:cubicBezTo>
                    <a:pt x="18483" y="34747"/>
                    <a:pt x="18502" y="34742"/>
                    <a:pt x="18527" y="34731"/>
                  </a:cubicBezTo>
                  <a:cubicBezTo>
                    <a:pt x="18685" y="34659"/>
                    <a:pt x="19133" y="34001"/>
                    <a:pt x="19179" y="33843"/>
                  </a:cubicBezTo>
                  <a:cubicBezTo>
                    <a:pt x="19225" y="33678"/>
                    <a:pt x="19297" y="33441"/>
                    <a:pt x="19311" y="33389"/>
                  </a:cubicBezTo>
                  <a:cubicBezTo>
                    <a:pt x="19324" y="33343"/>
                    <a:pt x="19416" y="33290"/>
                    <a:pt x="19449" y="33283"/>
                  </a:cubicBezTo>
                  <a:cubicBezTo>
                    <a:pt x="19482" y="33270"/>
                    <a:pt x="19633" y="33073"/>
                    <a:pt x="19633" y="33073"/>
                  </a:cubicBezTo>
                  <a:cubicBezTo>
                    <a:pt x="19633" y="33073"/>
                    <a:pt x="20344" y="32224"/>
                    <a:pt x="20403" y="32164"/>
                  </a:cubicBezTo>
                  <a:cubicBezTo>
                    <a:pt x="20456" y="32105"/>
                    <a:pt x="20601" y="32000"/>
                    <a:pt x="20587" y="31855"/>
                  </a:cubicBezTo>
                  <a:cubicBezTo>
                    <a:pt x="20581" y="31710"/>
                    <a:pt x="20772" y="31315"/>
                    <a:pt x="20772" y="31315"/>
                  </a:cubicBezTo>
                  <a:cubicBezTo>
                    <a:pt x="20824" y="30967"/>
                    <a:pt x="21561" y="30177"/>
                    <a:pt x="21640" y="30137"/>
                  </a:cubicBezTo>
                  <a:cubicBezTo>
                    <a:pt x="21713" y="30098"/>
                    <a:pt x="21798" y="29894"/>
                    <a:pt x="21798" y="29894"/>
                  </a:cubicBezTo>
                  <a:cubicBezTo>
                    <a:pt x="21844" y="29775"/>
                    <a:pt x="21752" y="29585"/>
                    <a:pt x="21792" y="29453"/>
                  </a:cubicBezTo>
                  <a:cubicBezTo>
                    <a:pt x="21805" y="29398"/>
                    <a:pt x="21807" y="29386"/>
                    <a:pt x="21816" y="29386"/>
                  </a:cubicBezTo>
                  <a:cubicBezTo>
                    <a:pt x="21823" y="29386"/>
                    <a:pt x="21835" y="29394"/>
                    <a:pt x="21864" y="29394"/>
                  </a:cubicBezTo>
                  <a:cubicBezTo>
                    <a:pt x="21868" y="29394"/>
                    <a:pt x="21872" y="29394"/>
                    <a:pt x="21877" y="29394"/>
                  </a:cubicBezTo>
                  <a:cubicBezTo>
                    <a:pt x="21989" y="29374"/>
                    <a:pt x="22095" y="29321"/>
                    <a:pt x="22088" y="29177"/>
                  </a:cubicBezTo>
                  <a:cubicBezTo>
                    <a:pt x="22088" y="29117"/>
                    <a:pt x="22088" y="29032"/>
                    <a:pt x="22055" y="28986"/>
                  </a:cubicBezTo>
                  <a:cubicBezTo>
                    <a:pt x="22022" y="28926"/>
                    <a:pt x="21956" y="28940"/>
                    <a:pt x="21904" y="28900"/>
                  </a:cubicBezTo>
                  <a:cubicBezTo>
                    <a:pt x="21877" y="28887"/>
                    <a:pt x="21897" y="28874"/>
                    <a:pt x="21930" y="28795"/>
                  </a:cubicBezTo>
                  <a:cubicBezTo>
                    <a:pt x="21996" y="28624"/>
                    <a:pt x="21660" y="28281"/>
                    <a:pt x="21792" y="28137"/>
                  </a:cubicBezTo>
                  <a:cubicBezTo>
                    <a:pt x="21803" y="28125"/>
                    <a:pt x="21817" y="28121"/>
                    <a:pt x="21832" y="28121"/>
                  </a:cubicBezTo>
                  <a:cubicBezTo>
                    <a:pt x="21857" y="28121"/>
                    <a:pt x="21884" y="28131"/>
                    <a:pt x="21908" y="28131"/>
                  </a:cubicBezTo>
                  <a:cubicBezTo>
                    <a:pt x="21918" y="28131"/>
                    <a:pt x="21928" y="28129"/>
                    <a:pt x="21937" y="28124"/>
                  </a:cubicBezTo>
                  <a:cubicBezTo>
                    <a:pt x="21989" y="28097"/>
                    <a:pt x="22022" y="27979"/>
                    <a:pt x="22002" y="27933"/>
                  </a:cubicBezTo>
                  <a:cubicBezTo>
                    <a:pt x="21963" y="27854"/>
                    <a:pt x="21864" y="27873"/>
                    <a:pt x="21838" y="27781"/>
                  </a:cubicBezTo>
                  <a:cubicBezTo>
                    <a:pt x="21818" y="27722"/>
                    <a:pt x="21838" y="27610"/>
                    <a:pt x="21851" y="27551"/>
                  </a:cubicBezTo>
                  <a:cubicBezTo>
                    <a:pt x="21870" y="27474"/>
                    <a:pt x="21977" y="27241"/>
                    <a:pt x="22019" y="27241"/>
                  </a:cubicBezTo>
                  <a:cubicBezTo>
                    <a:pt x="22020" y="27241"/>
                    <a:pt x="22021" y="27241"/>
                    <a:pt x="22022" y="27242"/>
                  </a:cubicBezTo>
                  <a:cubicBezTo>
                    <a:pt x="22023" y="27242"/>
                    <a:pt x="22024" y="27242"/>
                    <a:pt x="22025" y="27242"/>
                  </a:cubicBezTo>
                  <a:cubicBezTo>
                    <a:pt x="22061" y="27242"/>
                    <a:pt x="22174" y="27117"/>
                    <a:pt x="22174" y="27117"/>
                  </a:cubicBezTo>
                  <a:cubicBezTo>
                    <a:pt x="22378" y="26820"/>
                    <a:pt x="23148" y="26156"/>
                    <a:pt x="23148" y="26156"/>
                  </a:cubicBezTo>
                  <a:cubicBezTo>
                    <a:pt x="23148" y="26156"/>
                    <a:pt x="23825" y="25708"/>
                    <a:pt x="23964" y="25669"/>
                  </a:cubicBezTo>
                  <a:cubicBezTo>
                    <a:pt x="23995" y="25661"/>
                    <a:pt x="24020" y="25658"/>
                    <a:pt x="24042" y="25658"/>
                  </a:cubicBezTo>
                  <a:cubicBezTo>
                    <a:pt x="24113" y="25658"/>
                    <a:pt x="24139" y="25690"/>
                    <a:pt x="24155" y="25695"/>
                  </a:cubicBezTo>
                  <a:cubicBezTo>
                    <a:pt x="24174" y="25708"/>
                    <a:pt x="24174" y="25787"/>
                    <a:pt x="24247" y="25807"/>
                  </a:cubicBezTo>
                  <a:cubicBezTo>
                    <a:pt x="24260" y="25811"/>
                    <a:pt x="24274" y="25813"/>
                    <a:pt x="24289" y="25813"/>
                  </a:cubicBezTo>
                  <a:cubicBezTo>
                    <a:pt x="24371" y="25813"/>
                    <a:pt x="24456" y="25755"/>
                    <a:pt x="24451" y="25721"/>
                  </a:cubicBezTo>
                  <a:cubicBezTo>
                    <a:pt x="24444" y="25642"/>
                    <a:pt x="24411" y="25629"/>
                    <a:pt x="24378" y="25550"/>
                  </a:cubicBezTo>
                  <a:cubicBezTo>
                    <a:pt x="24332" y="25445"/>
                    <a:pt x="24642" y="25353"/>
                    <a:pt x="24721" y="25353"/>
                  </a:cubicBezTo>
                  <a:cubicBezTo>
                    <a:pt x="24799" y="25353"/>
                    <a:pt x="24911" y="25320"/>
                    <a:pt x="24931" y="25294"/>
                  </a:cubicBezTo>
                  <a:cubicBezTo>
                    <a:pt x="24951" y="25267"/>
                    <a:pt x="24938" y="25142"/>
                    <a:pt x="24944" y="25083"/>
                  </a:cubicBezTo>
                  <a:cubicBezTo>
                    <a:pt x="24948" y="25052"/>
                    <a:pt x="24980" y="25044"/>
                    <a:pt x="25009" y="25044"/>
                  </a:cubicBezTo>
                  <a:cubicBezTo>
                    <a:pt x="25029" y="25044"/>
                    <a:pt x="25048" y="25047"/>
                    <a:pt x="25056" y="25050"/>
                  </a:cubicBezTo>
                  <a:cubicBezTo>
                    <a:pt x="25069" y="25057"/>
                    <a:pt x="25096" y="25175"/>
                    <a:pt x="25076" y="25201"/>
                  </a:cubicBezTo>
                  <a:cubicBezTo>
                    <a:pt x="25052" y="25241"/>
                    <a:pt x="25129" y="25303"/>
                    <a:pt x="25196" y="25303"/>
                  </a:cubicBezTo>
                  <a:cubicBezTo>
                    <a:pt x="25239" y="25303"/>
                    <a:pt x="25277" y="25277"/>
                    <a:pt x="25280" y="25201"/>
                  </a:cubicBezTo>
                  <a:cubicBezTo>
                    <a:pt x="25280" y="25142"/>
                    <a:pt x="25208" y="25076"/>
                    <a:pt x="25181" y="25024"/>
                  </a:cubicBezTo>
                  <a:cubicBezTo>
                    <a:pt x="25167" y="24986"/>
                    <a:pt x="25206" y="24977"/>
                    <a:pt x="25246" y="24977"/>
                  </a:cubicBezTo>
                  <a:cubicBezTo>
                    <a:pt x="25282" y="24977"/>
                    <a:pt x="25319" y="24984"/>
                    <a:pt x="25319" y="24984"/>
                  </a:cubicBezTo>
                  <a:cubicBezTo>
                    <a:pt x="25343" y="25044"/>
                    <a:pt x="25368" y="25165"/>
                    <a:pt x="25437" y="25165"/>
                  </a:cubicBezTo>
                  <a:cubicBezTo>
                    <a:pt x="25443" y="25165"/>
                    <a:pt x="25450" y="25164"/>
                    <a:pt x="25458" y="25162"/>
                  </a:cubicBezTo>
                  <a:cubicBezTo>
                    <a:pt x="25502" y="25156"/>
                    <a:pt x="25522" y="25043"/>
                    <a:pt x="25566" y="25043"/>
                  </a:cubicBezTo>
                  <a:cubicBezTo>
                    <a:pt x="25567" y="25043"/>
                    <a:pt x="25568" y="25043"/>
                    <a:pt x="25569" y="25043"/>
                  </a:cubicBezTo>
                  <a:cubicBezTo>
                    <a:pt x="25601" y="25048"/>
                    <a:pt x="25630" y="25050"/>
                    <a:pt x="25656" y="25050"/>
                  </a:cubicBezTo>
                  <a:cubicBezTo>
                    <a:pt x="25755" y="25050"/>
                    <a:pt x="25813" y="25019"/>
                    <a:pt x="25813" y="24951"/>
                  </a:cubicBezTo>
                  <a:cubicBezTo>
                    <a:pt x="25813" y="24879"/>
                    <a:pt x="25832" y="24820"/>
                    <a:pt x="25906" y="24820"/>
                  </a:cubicBezTo>
                  <a:cubicBezTo>
                    <a:pt x="25919" y="24820"/>
                    <a:pt x="25934" y="24822"/>
                    <a:pt x="25951" y="24826"/>
                  </a:cubicBezTo>
                  <a:cubicBezTo>
                    <a:pt x="26070" y="24853"/>
                    <a:pt x="26050" y="25017"/>
                    <a:pt x="26050" y="25017"/>
                  </a:cubicBezTo>
                  <a:cubicBezTo>
                    <a:pt x="26050" y="25017"/>
                    <a:pt x="26195" y="25076"/>
                    <a:pt x="26616" y="25142"/>
                  </a:cubicBezTo>
                  <a:cubicBezTo>
                    <a:pt x="26654" y="25149"/>
                    <a:pt x="26688" y="25152"/>
                    <a:pt x="26717" y="25152"/>
                  </a:cubicBezTo>
                  <a:cubicBezTo>
                    <a:pt x="27009" y="25152"/>
                    <a:pt x="26876" y="24852"/>
                    <a:pt x="26906" y="24780"/>
                  </a:cubicBezTo>
                  <a:cubicBezTo>
                    <a:pt x="26938" y="24701"/>
                    <a:pt x="27419" y="24273"/>
                    <a:pt x="27597" y="24227"/>
                  </a:cubicBezTo>
                  <a:cubicBezTo>
                    <a:pt x="27774" y="24181"/>
                    <a:pt x="27722" y="23793"/>
                    <a:pt x="27722" y="23648"/>
                  </a:cubicBezTo>
                  <a:cubicBezTo>
                    <a:pt x="27722" y="23497"/>
                    <a:pt x="28123" y="23023"/>
                    <a:pt x="28242" y="22918"/>
                  </a:cubicBezTo>
                  <a:cubicBezTo>
                    <a:pt x="28367" y="22806"/>
                    <a:pt x="28347" y="22714"/>
                    <a:pt x="28360" y="22602"/>
                  </a:cubicBezTo>
                  <a:cubicBezTo>
                    <a:pt x="28373" y="22496"/>
                    <a:pt x="28682" y="22036"/>
                    <a:pt x="28761" y="21950"/>
                  </a:cubicBezTo>
                  <a:cubicBezTo>
                    <a:pt x="28834" y="21871"/>
                    <a:pt x="28827" y="21180"/>
                    <a:pt x="28827" y="21180"/>
                  </a:cubicBezTo>
                  <a:cubicBezTo>
                    <a:pt x="28840" y="20884"/>
                    <a:pt x="28880" y="20864"/>
                    <a:pt x="28946" y="20759"/>
                  </a:cubicBezTo>
                  <a:cubicBezTo>
                    <a:pt x="29012" y="20647"/>
                    <a:pt x="29255" y="20272"/>
                    <a:pt x="29255" y="20272"/>
                  </a:cubicBezTo>
                  <a:cubicBezTo>
                    <a:pt x="29255" y="20272"/>
                    <a:pt x="29248" y="19752"/>
                    <a:pt x="29248" y="19647"/>
                  </a:cubicBezTo>
                  <a:cubicBezTo>
                    <a:pt x="29248" y="19541"/>
                    <a:pt x="29446" y="19087"/>
                    <a:pt x="29492" y="19022"/>
                  </a:cubicBezTo>
                  <a:cubicBezTo>
                    <a:pt x="29545" y="18949"/>
                    <a:pt x="29538" y="17712"/>
                    <a:pt x="29538" y="17712"/>
                  </a:cubicBezTo>
                  <a:cubicBezTo>
                    <a:pt x="29538" y="17712"/>
                    <a:pt x="29545" y="16264"/>
                    <a:pt x="29558" y="16139"/>
                  </a:cubicBezTo>
                  <a:cubicBezTo>
                    <a:pt x="29564" y="16020"/>
                    <a:pt x="29531" y="15816"/>
                    <a:pt x="29650" y="15816"/>
                  </a:cubicBezTo>
                  <a:cubicBezTo>
                    <a:pt x="29768" y="15816"/>
                    <a:pt x="29683" y="15856"/>
                    <a:pt x="29736" y="16053"/>
                  </a:cubicBezTo>
                  <a:cubicBezTo>
                    <a:pt x="29751" y="16119"/>
                    <a:pt x="29781" y="16141"/>
                    <a:pt x="29815" y="16141"/>
                  </a:cubicBezTo>
                  <a:cubicBezTo>
                    <a:pt x="29879" y="16141"/>
                    <a:pt x="29957" y="16062"/>
                    <a:pt x="29979" y="16053"/>
                  </a:cubicBezTo>
                  <a:cubicBezTo>
                    <a:pt x="30005" y="16034"/>
                    <a:pt x="30387" y="15645"/>
                    <a:pt x="30394" y="15540"/>
                  </a:cubicBezTo>
                  <a:cubicBezTo>
                    <a:pt x="30400" y="15435"/>
                    <a:pt x="30677" y="14915"/>
                    <a:pt x="30815" y="14599"/>
                  </a:cubicBezTo>
                  <a:cubicBezTo>
                    <a:pt x="30953" y="14290"/>
                    <a:pt x="31874" y="13316"/>
                    <a:pt x="31934" y="13250"/>
                  </a:cubicBezTo>
                  <a:cubicBezTo>
                    <a:pt x="31999" y="13190"/>
                    <a:pt x="32427" y="12776"/>
                    <a:pt x="32434" y="12690"/>
                  </a:cubicBezTo>
                  <a:cubicBezTo>
                    <a:pt x="32440" y="12611"/>
                    <a:pt x="32598" y="12203"/>
                    <a:pt x="32704" y="11973"/>
                  </a:cubicBezTo>
                  <a:cubicBezTo>
                    <a:pt x="32802" y="11749"/>
                    <a:pt x="32809" y="10459"/>
                    <a:pt x="32802" y="10407"/>
                  </a:cubicBezTo>
                  <a:cubicBezTo>
                    <a:pt x="32789" y="10354"/>
                    <a:pt x="32677" y="10170"/>
                    <a:pt x="32677" y="9696"/>
                  </a:cubicBezTo>
                  <a:cubicBezTo>
                    <a:pt x="32677" y="9215"/>
                    <a:pt x="32217" y="8788"/>
                    <a:pt x="32131" y="8669"/>
                  </a:cubicBezTo>
                  <a:cubicBezTo>
                    <a:pt x="32076" y="8598"/>
                    <a:pt x="31904" y="8591"/>
                    <a:pt x="31716" y="8591"/>
                  </a:cubicBezTo>
                  <a:cubicBezTo>
                    <a:pt x="31670" y="8591"/>
                    <a:pt x="31621" y="8591"/>
                    <a:pt x="31574" y="8591"/>
                  </a:cubicBezTo>
                  <a:cubicBezTo>
                    <a:pt x="31495" y="8591"/>
                    <a:pt x="31417" y="8590"/>
                    <a:pt x="31348" y="8584"/>
                  </a:cubicBezTo>
                  <a:cubicBezTo>
                    <a:pt x="31072" y="8564"/>
                    <a:pt x="30762" y="8287"/>
                    <a:pt x="30762" y="8287"/>
                  </a:cubicBezTo>
                  <a:cubicBezTo>
                    <a:pt x="30690" y="8202"/>
                    <a:pt x="29624" y="7353"/>
                    <a:pt x="29314" y="7083"/>
                  </a:cubicBezTo>
                  <a:cubicBezTo>
                    <a:pt x="29035" y="6842"/>
                    <a:pt x="28318" y="6576"/>
                    <a:pt x="28244" y="6576"/>
                  </a:cubicBezTo>
                  <a:cubicBezTo>
                    <a:pt x="28243" y="6576"/>
                    <a:pt x="28242" y="6576"/>
                    <a:pt x="28242" y="6576"/>
                  </a:cubicBezTo>
                  <a:cubicBezTo>
                    <a:pt x="28189" y="6589"/>
                    <a:pt x="28031" y="6662"/>
                    <a:pt x="27991" y="6662"/>
                  </a:cubicBezTo>
                  <a:cubicBezTo>
                    <a:pt x="27980" y="6662"/>
                    <a:pt x="27931" y="6658"/>
                    <a:pt x="27868" y="6658"/>
                  </a:cubicBezTo>
                  <a:cubicBezTo>
                    <a:pt x="27747" y="6658"/>
                    <a:pt x="27573" y="6672"/>
                    <a:pt x="27504" y="6754"/>
                  </a:cubicBezTo>
                  <a:cubicBezTo>
                    <a:pt x="27467" y="6802"/>
                    <a:pt x="27433" y="6820"/>
                    <a:pt x="27401" y="6820"/>
                  </a:cubicBezTo>
                  <a:cubicBezTo>
                    <a:pt x="27360" y="6820"/>
                    <a:pt x="27324" y="6790"/>
                    <a:pt x="27294" y="6760"/>
                  </a:cubicBezTo>
                  <a:cubicBezTo>
                    <a:pt x="27235" y="6708"/>
                    <a:pt x="26991" y="6655"/>
                    <a:pt x="26919" y="6603"/>
                  </a:cubicBezTo>
                  <a:cubicBezTo>
                    <a:pt x="26846" y="6556"/>
                    <a:pt x="26497" y="6543"/>
                    <a:pt x="26399" y="6543"/>
                  </a:cubicBezTo>
                  <a:cubicBezTo>
                    <a:pt x="26300" y="6543"/>
                    <a:pt x="26168" y="6524"/>
                    <a:pt x="26017" y="6412"/>
                  </a:cubicBezTo>
                  <a:cubicBezTo>
                    <a:pt x="25872" y="6300"/>
                    <a:pt x="25418" y="6326"/>
                    <a:pt x="25339" y="6320"/>
                  </a:cubicBezTo>
                  <a:cubicBezTo>
                    <a:pt x="25336" y="6319"/>
                    <a:pt x="25333" y="6319"/>
                    <a:pt x="25330" y="6319"/>
                  </a:cubicBezTo>
                  <a:cubicBezTo>
                    <a:pt x="25257" y="6319"/>
                    <a:pt x="25213" y="6473"/>
                    <a:pt x="25194" y="6524"/>
                  </a:cubicBezTo>
                  <a:cubicBezTo>
                    <a:pt x="25181" y="6570"/>
                    <a:pt x="25115" y="6609"/>
                    <a:pt x="25076" y="6616"/>
                  </a:cubicBezTo>
                  <a:cubicBezTo>
                    <a:pt x="25063" y="6596"/>
                    <a:pt x="25069" y="6570"/>
                    <a:pt x="25069" y="6543"/>
                  </a:cubicBezTo>
                  <a:cubicBezTo>
                    <a:pt x="25069" y="6504"/>
                    <a:pt x="25069" y="6458"/>
                    <a:pt x="25069" y="6418"/>
                  </a:cubicBezTo>
                  <a:cubicBezTo>
                    <a:pt x="25065" y="6361"/>
                    <a:pt x="25006" y="6332"/>
                    <a:pt x="24952" y="6332"/>
                  </a:cubicBezTo>
                  <a:cubicBezTo>
                    <a:pt x="24918" y="6332"/>
                    <a:pt x="24887" y="6343"/>
                    <a:pt x="24872" y="6366"/>
                  </a:cubicBezTo>
                  <a:cubicBezTo>
                    <a:pt x="24826" y="6431"/>
                    <a:pt x="24872" y="6576"/>
                    <a:pt x="24911" y="6642"/>
                  </a:cubicBezTo>
                  <a:cubicBezTo>
                    <a:pt x="24938" y="6708"/>
                    <a:pt x="24806" y="6787"/>
                    <a:pt x="24727" y="6892"/>
                  </a:cubicBezTo>
                  <a:cubicBezTo>
                    <a:pt x="24683" y="6956"/>
                    <a:pt x="24651" y="6984"/>
                    <a:pt x="24623" y="6984"/>
                  </a:cubicBezTo>
                  <a:cubicBezTo>
                    <a:pt x="24604" y="6984"/>
                    <a:pt x="24587" y="6972"/>
                    <a:pt x="24569" y="6951"/>
                  </a:cubicBezTo>
                  <a:cubicBezTo>
                    <a:pt x="24523" y="6905"/>
                    <a:pt x="24661" y="6635"/>
                    <a:pt x="24714" y="6524"/>
                  </a:cubicBezTo>
                  <a:cubicBezTo>
                    <a:pt x="24767" y="6412"/>
                    <a:pt x="24661" y="6280"/>
                    <a:pt x="24661" y="6208"/>
                  </a:cubicBezTo>
                  <a:cubicBezTo>
                    <a:pt x="24661" y="6135"/>
                    <a:pt x="24701" y="5938"/>
                    <a:pt x="24628" y="5911"/>
                  </a:cubicBezTo>
                  <a:cubicBezTo>
                    <a:pt x="24556" y="5879"/>
                    <a:pt x="24490" y="5740"/>
                    <a:pt x="24444" y="5635"/>
                  </a:cubicBezTo>
                  <a:cubicBezTo>
                    <a:pt x="24391" y="5530"/>
                    <a:pt x="24280" y="5431"/>
                    <a:pt x="24266" y="5431"/>
                  </a:cubicBezTo>
                  <a:cubicBezTo>
                    <a:pt x="24253" y="5431"/>
                    <a:pt x="24128" y="5484"/>
                    <a:pt x="24089" y="5536"/>
                  </a:cubicBezTo>
                  <a:cubicBezTo>
                    <a:pt x="24049" y="5596"/>
                    <a:pt x="24036" y="5668"/>
                    <a:pt x="23950" y="5681"/>
                  </a:cubicBezTo>
                  <a:cubicBezTo>
                    <a:pt x="23947" y="5682"/>
                    <a:pt x="23944" y="5682"/>
                    <a:pt x="23941" y="5682"/>
                  </a:cubicBezTo>
                  <a:cubicBezTo>
                    <a:pt x="23870" y="5682"/>
                    <a:pt x="23857" y="5544"/>
                    <a:pt x="23832" y="5431"/>
                  </a:cubicBezTo>
                  <a:cubicBezTo>
                    <a:pt x="23802" y="5328"/>
                    <a:pt x="23649" y="5292"/>
                    <a:pt x="23548" y="5292"/>
                  </a:cubicBezTo>
                  <a:cubicBezTo>
                    <a:pt x="23539" y="5292"/>
                    <a:pt x="23531" y="5292"/>
                    <a:pt x="23523" y="5293"/>
                  </a:cubicBezTo>
                  <a:cubicBezTo>
                    <a:pt x="23507" y="5294"/>
                    <a:pt x="23492" y="5294"/>
                    <a:pt x="23479" y="5294"/>
                  </a:cubicBezTo>
                  <a:cubicBezTo>
                    <a:pt x="23400" y="5294"/>
                    <a:pt x="23349" y="5277"/>
                    <a:pt x="23299" y="5220"/>
                  </a:cubicBezTo>
                  <a:cubicBezTo>
                    <a:pt x="23240" y="5155"/>
                    <a:pt x="23174" y="5082"/>
                    <a:pt x="23082" y="5082"/>
                  </a:cubicBezTo>
                  <a:cubicBezTo>
                    <a:pt x="22996" y="5082"/>
                    <a:pt x="22865" y="5043"/>
                    <a:pt x="22865" y="5043"/>
                  </a:cubicBezTo>
                  <a:cubicBezTo>
                    <a:pt x="22601" y="4872"/>
                    <a:pt x="22127" y="4865"/>
                    <a:pt x="22127" y="4865"/>
                  </a:cubicBezTo>
                  <a:cubicBezTo>
                    <a:pt x="22127" y="4865"/>
                    <a:pt x="21924" y="4894"/>
                    <a:pt x="21821" y="4894"/>
                  </a:cubicBezTo>
                  <a:cubicBezTo>
                    <a:pt x="21803" y="4894"/>
                    <a:pt x="21789" y="4893"/>
                    <a:pt x="21779" y="4891"/>
                  </a:cubicBezTo>
                  <a:cubicBezTo>
                    <a:pt x="21776" y="4891"/>
                    <a:pt x="21774" y="4891"/>
                    <a:pt x="21771" y="4891"/>
                  </a:cubicBezTo>
                  <a:cubicBezTo>
                    <a:pt x="21689" y="4891"/>
                    <a:pt x="21527" y="5084"/>
                    <a:pt x="21482" y="5141"/>
                  </a:cubicBezTo>
                  <a:cubicBezTo>
                    <a:pt x="21384" y="5267"/>
                    <a:pt x="21430" y="5431"/>
                    <a:pt x="21390" y="5576"/>
                  </a:cubicBezTo>
                  <a:cubicBezTo>
                    <a:pt x="21364" y="5655"/>
                    <a:pt x="21140" y="5773"/>
                    <a:pt x="21120" y="5786"/>
                  </a:cubicBezTo>
                  <a:cubicBezTo>
                    <a:pt x="21107" y="5800"/>
                    <a:pt x="20963" y="5806"/>
                    <a:pt x="20897" y="5806"/>
                  </a:cubicBezTo>
                  <a:cubicBezTo>
                    <a:pt x="20831" y="5806"/>
                    <a:pt x="20785" y="5846"/>
                    <a:pt x="20745" y="5892"/>
                  </a:cubicBezTo>
                  <a:cubicBezTo>
                    <a:pt x="20684" y="5968"/>
                    <a:pt x="20557" y="6075"/>
                    <a:pt x="20442" y="6075"/>
                  </a:cubicBezTo>
                  <a:cubicBezTo>
                    <a:pt x="20407" y="6075"/>
                    <a:pt x="20374" y="6066"/>
                    <a:pt x="20344" y="6043"/>
                  </a:cubicBezTo>
                  <a:cubicBezTo>
                    <a:pt x="20304" y="6010"/>
                    <a:pt x="20170" y="5980"/>
                    <a:pt x="20052" y="5980"/>
                  </a:cubicBezTo>
                  <a:cubicBezTo>
                    <a:pt x="19957" y="5980"/>
                    <a:pt x="19872" y="6000"/>
                    <a:pt x="19857" y="6056"/>
                  </a:cubicBezTo>
                  <a:cubicBezTo>
                    <a:pt x="19845" y="6109"/>
                    <a:pt x="19765" y="6129"/>
                    <a:pt x="19692" y="6129"/>
                  </a:cubicBezTo>
                  <a:cubicBezTo>
                    <a:pt x="19646" y="6129"/>
                    <a:pt x="19603" y="6122"/>
                    <a:pt x="19580" y="6109"/>
                  </a:cubicBezTo>
                  <a:cubicBezTo>
                    <a:pt x="19554" y="6096"/>
                    <a:pt x="19548" y="6069"/>
                    <a:pt x="19508" y="6056"/>
                  </a:cubicBezTo>
                  <a:cubicBezTo>
                    <a:pt x="19498" y="6053"/>
                    <a:pt x="19487" y="6053"/>
                    <a:pt x="19475" y="6053"/>
                  </a:cubicBezTo>
                  <a:cubicBezTo>
                    <a:pt x="19464" y="6053"/>
                    <a:pt x="19452" y="6053"/>
                    <a:pt x="19442" y="6050"/>
                  </a:cubicBezTo>
                  <a:cubicBezTo>
                    <a:pt x="19390" y="6050"/>
                    <a:pt x="19330" y="6043"/>
                    <a:pt x="19271" y="6043"/>
                  </a:cubicBezTo>
                  <a:lnTo>
                    <a:pt x="18988" y="6043"/>
                  </a:lnTo>
                  <a:cubicBezTo>
                    <a:pt x="18916" y="6043"/>
                    <a:pt x="18903" y="6069"/>
                    <a:pt x="18870" y="6135"/>
                  </a:cubicBezTo>
                  <a:cubicBezTo>
                    <a:pt x="18838" y="6198"/>
                    <a:pt x="18831" y="6267"/>
                    <a:pt x="18761" y="6267"/>
                  </a:cubicBezTo>
                  <a:cubicBezTo>
                    <a:pt x="18758" y="6267"/>
                    <a:pt x="18755" y="6267"/>
                    <a:pt x="18751" y="6267"/>
                  </a:cubicBezTo>
                  <a:cubicBezTo>
                    <a:pt x="18679" y="6260"/>
                    <a:pt x="18685" y="6017"/>
                    <a:pt x="18699" y="5944"/>
                  </a:cubicBezTo>
                  <a:cubicBezTo>
                    <a:pt x="18706" y="5907"/>
                    <a:pt x="18746" y="5895"/>
                    <a:pt x="18810" y="5895"/>
                  </a:cubicBezTo>
                  <a:cubicBezTo>
                    <a:pt x="18859" y="5895"/>
                    <a:pt x="18922" y="5903"/>
                    <a:pt x="18995" y="5911"/>
                  </a:cubicBezTo>
                  <a:cubicBezTo>
                    <a:pt x="19021" y="5916"/>
                    <a:pt x="19048" y="5918"/>
                    <a:pt x="19075" y="5918"/>
                  </a:cubicBezTo>
                  <a:cubicBezTo>
                    <a:pt x="19211" y="5918"/>
                    <a:pt x="19346" y="5868"/>
                    <a:pt x="19357" y="5813"/>
                  </a:cubicBezTo>
                  <a:cubicBezTo>
                    <a:pt x="19376" y="5754"/>
                    <a:pt x="19113" y="5398"/>
                    <a:pt x="19074" y="5372"/>
                  </a:cubicBezTo>
                  <a:cubicBezTo>
                    <a:pt x="19070" y="5370"/>
                    <a:pt x="19067" y="5369"/>
                    <a:pt x="19063" y="5369"/>
                  </a:cubicBezTo>
                  <a:cubicBezTo>
                    <a:pt x="19021" y="5369"/>
                    <a:pt x="18954" y="5488"/>
                    <a:pt x="18935" y="5530"/>
                  </a:cubicBezTo>
                  <a:cubicBezTo>
                    <a:pt x="18923" y="5568"/>
                    <a:pt x="18705" y="5787"/>
                    <a:pt x="18469" y="5787"/>
                  </a:cubicBezTo>
                  <a:cubicBezTo>
                    <a:pt x="18462" y="5787"/>
                    <a:pt x="18455" y="5787"/>
                    <a:pt x="18448" y="5786"/>
                  </a:cubicBezTo>
                  <a:cubicBezTo>
                    <a:pt x="18205" y="5773"/>
                    <a:pt x="18369" y="5517"/>
                    <a:pt x="18402" y="5378"/>
                  </a:cubicBezTo>
                  <a:cubicBezTo>
                    <a:pt x="18429" y="5240"/>
                    <a:pt x="18626" y="5003"/>
                    <a:pt x="18699" y="4918"/>
                  </a:cubicBezTo>
                  <a:cubicBezTo>
                    <a:pt x="18771" y="4832"/>
                    <a:pt x="18975" y="4556"/>
                    <a:pt x="19028" y="4523"/>
                  </a:cubicBezTo>
                  <a:cubicBezTo>
                    <a:pt x="19074" y="4490"/>
                    <a:pt x="19462" y="4095"/>
                    <a:pt x="19482" y="4003"/>
                  </a:cubicBezTo>
                  <a:cubicBezTo>
                    <a:pt x="19501" y="3917"/>
                    <a:pt x="19837" y="3582"/>
                    <a:pt x="19936" y="3509"/>
                  </a:cubicBezTo>
                  <a:cubicBezTo>
                    <a:pt x="20028" y="3430"/>
                    <a:pt x="19988" y="3272"/>
                    <a:pt x="20041" y="3154"/>
                  </a:cubicBezTo>
                  <a:cubicBezTo>
                    <a:pt x="20100" y="3029"/>
                    <a:pt x="19975" y="2924"/>
                    <a:pt x="19903" y="2785"/>
                  </a:cubicBezTo>
                  <a:cubicBezTo>
                    <a:pt x="19874" y="2725"/>
                    <a:pt x="19808" y="2710"/>
                    <a:pt x="19741" y="2710"/>
                  </a:cubicBezTo>
                  <a:cubicBezTo>
                    <a:pt x="19674" y="2710"/>
                    <a:pt x="19605" y="2724"/>
                    <a:pt x="19566" y="2724"/>
                  </a:cubicBezTo>
                  <a:cubicBezTo>
                    <a:pt x="19555" y="2724"/>
                    <a:pt x="19546" y="2723"/>
                    <a:pt x="19541" y="2720"/>
                  </a:cubicBezTo>
                  <a:cubicBezTo>
                    <a:pt x="19501" y="2700"/>
                    <a:pt x="19488" y="2647"/>
                    <a:pt x="19567" y="2581"/>
                  </a:cubicBezTo>
                  <a:cubicBezTo>
                    <a:pt x="19646" y="2516"/>
                    <a:pt x="19620" y="2469"/>
                    <a:pt x="19567" y="2351"/>
                  </a:cubicBezTo>
                  <a:cubicBezTo>
                    <a:pt x="19551" y="2308"/>
                    <a:pt x="19520" y="2295"/>
                    <a:pt x="19487" y="2295"/>
                  </a:cubicBezTo>
                  <a:cubicBezTo>
                    <a:pt x="19428" y="2295"/>
                    <a:pt x="19360" y="2338"/>
                    <a:pt x="19344" y="2338"/>
                  </a:cubicBezTo>
                  <a:cubicBezTo>
                    <a:pt x="19311" y="2338"/>
                    <a:pt x="19317" y="2311"/>
                    <a:pt x="19291" y="2167"/>
                  </a:cubicBezTo>
                  <a:cubicBezTo>
                    <a:pt x="19265" y="2022"/>
                    <a:pt x="19028" y="1627"/>
                    <a:pt x="19014" y="1548"/>
                  </a:cubicBezTo>
                  <a:cubicBezTo>
                    <a:pt x="19001" y="1469"/>
                    <a:pt x="18968" y="1344"/>
                    <a:pt x="18968" y="1022"/>
                  </a:cubicBezTo>
                  <a:cubicBezTo>
                    <a:pt x="18968" y="699"/>
                    <a:pt x="18699" y="574"/>
                    <a:pt x="18685" y="528"/>
                  </a:cubicBezTo>
                  <a:cubicBezTo>
                    <a:pt x="18666" y="475"/>
                    <a:pt x="18481" y="291"/>
                    <a:pt x="18481" y="291"/>
                  </a:cubicBezTo>
                  <a:cubicBezTo>
                    <a:pt x="18481" y="291"/>
                    <a:pt x="18343" y="350"/>
                    <a:pt x="18442" y="482"/>
                  </a:cubicBezTo>
                  <a:cubicBezTo>
                    <a:pt x="18541" y="614"/>
                    <a:pt x="18416" y="818"/>
                    <a:pt x="18304" y="897"/>
                  </a:cubicBezTo>
                  <a:cubicBezTo>
                    <a:pt x="18198" y="975"/>
                    <a:pt x="18165" y="1107"/>
                    <a:pt x="18159" y="1193"/>
                  </a:cubicBezTo>
                  <a:cubicBezTo>
                    <a:pt x="18159" y="1285"/>
                    <a:pt x="18040" y="1489"/>
                    <a:pt x="17955" y="1574"/>
                  </a:cubicBezTo>
                  <a:cubicBezTo>
                    <a:pt x="17876" y="1667"/>
                    <a:pt x="17764" y="2015"/>
                    <a:pt x="17764" y="2015"/>
                  </a:cubicBezTo>
                  <a:cubicBezTo>
                    <a:pt x="17810" y="2200"/>
                    <a:pt x="17639" y="2371"/>
                    <a:pt x="17573" y="2437"/>
                  </a:cubicBezTo>
                  <a:cubicBezTo>
                    <a:pt x="17543" y="2467"/>
                    <a:pt x="17471" y="2483"/>
                    <a:pt x="17387" y="2483"/>
                  </a:cubicBezTo>
                  <a:cubicBezTo>
                    <a:pt x="17307" y="2483"/>
                    <a:pt x="17216" y="2469"/>
                    <a:pt x="17139" y="2437"/>
                  </a:cubicBezTo>
                  <a:cubicBezTo>
                    <a:pt x="17080" y="2410"/>
                    <a:pt x="17007" y="2399"/>
                    <a:pt x="16936" y="2399"/>
                  </a:cubicBezTo>
                  <a:cubicBezTo>
                    <a:pt x="16815" y="2399"/>
                    <a:pt x="16698" y="2430"/>
                    <a:pt x="16665" y="2463"/>
                  </a:cubicBezTo>
                  <a:cubicBezTo>
                    <a:pt x="16641" y="2487"/>
                    <a:pt x="16572" y="2497"/>
                    <a:pt x="16491" y="2497"/>
                  </a:cubicBezTo>
                  <a:cubicBezTo>
                    <a:pt x="16417" y="2497"/>
                    <a:pt x="16333" y="2489"/>
                    <a:pt x="16263" y="2476"/>
                  </a:cubicBezTo>
                  <a:cubicBezTo>
                    <a:pt x="16119" y="2450"/>
                    <a:pt x="16178" y="2404"/>
                    <a:pt x="16073" y="2364"/>
                  </a:cubicBezTo>
                  <a:cubicBezTo>
                    <a:pt x="15967" y="2325"/>
                    <a:pt x="15836" y="2298"/>
                    <a:pt x="15796" y="2265"/>
                  </a:cubicBezTo>
                  <a:cubicBezTo>
                    <a:pt x="15775" y="2250"/>
                    <a:pt x="15722" y="2242"/>
                    <a:pt x="15664" y="2242"/>
                  </a:cubicBezTo>
                  <a:cubicBezTo>
                    <a:pt x="15595" y="2242"/>
                    <a:pt x="15519" y="2254"/>
                    <a:pt x="15480" y="2279"/>
                  </a:cubicBezTo>
                  <a:cubicBezTo>
                    <a:pt x="15408" y="2325"/>
                    <a:pt x="15283" y="2364"/>
                    <a:pt x="15283" y="2364"/>
                  </a:cubicBezTo>
                  <a:cubicBezTo>
                    <a:pt x="15283" y="2364"/>
                    <a:pt x="14842" y="2377"/>
                    <a:pt x="14776" y="2397"/>
                  </a:cubicBezTo>
                  <a:cubicBezTo>
                    <a:pt x="14710" y="2423"/>
                    <a:pt x="14822" y="2588"/>
                    <a:pt x="14875" y="2667"/>
                  </a:cubicBezTo>
                  <a:cubicBezTo>
                    <a:pt x="14934" y="2739"/>
                    <a:pt x="14875" y="2910"/>
                    <a:pt x="14875" y="2910"/>
                  </a:cubicBezTo>
                  <a:cubicBezTo>
                    <a:pt x="14875" y="2910"/>
                    <a:pt x="14643" y="2941"/>
                    <a:pt x="14439" y="2941"/>
                  </a:cubicBezTo>
                  <a:cubicBezTo>
                    <a:pt x="14327" y="2941"/>
                    <a:pt x="14224" y="2932"/>
                    <a:pt x="14171" y="2904"/>
                  </a:cubicBezTo>
                  <a:cubicBezTo>
                    <a:pt x="14123" y="2878"/>
                    <a:pt x="14058" y="2868"/>
                    <a:pt x="13992" y="2868"/>
                  </a:cubicBezTo>
                  <a:cubicBezTo>
                    <a:pt x="13856" y="2868"/>
                    <a:pt x="13714" y="2908"/>
                    <a:pt x="13697" y="2930"/>
                  </a:cubicBezTo>
                  <a:cubicBezTo>
                    <a:pt x="13670" y="2963"/>
                    <a:pt x="13499" y="3174"/>
                    <a:pt x="13453" y="3174"/>
                  </a:cubicBezTo>
                  <a:cubicBezTo>
                    <a:pt x="13407" y="3174"/>
                    <a:pt x="13269" y="3187"/>
                    <a:pt x="13229" y="3253"/>
                  </a:cubicBezTo>
                  <a:cubicBezTo>
                    <a:pt x="13197" y="3318"/>
                    <a:pt x="13164" y="3338"/>
                    <a:pt x="13164" y="3338"/>
                  </a:cubicBezTo>
                  <a:lnTo>
                    <a:pt x="12986" y="3358"/>
                  </a:lnTo>
                  <a:cubicBezTo>
                    <a:pt x="12815" y="3371"/>
                    <a:pt x="12775" y="3509"/>
                    <a:pt x="12742" y="3542"/>
                  </a:cubicBezTo>
                  <a:cubicBezTo>
                    <a:pt x="12718" y="3567"/>
                    <a:pt x="12636" y="3580"/>
                    <a:pt x="12533" y="3580"/>
                  </a:cubicBezTo>
                  <a:cubicBezTo>
                    <a:pt x="12497" y="3580"/>
                    <a:pt x="12459" y="3579"/>
                    <a:pt x="12420" y="3575"/>
                  </a:cubicBezTo>
                  <a:cubicBezTo>
                    <a:pt x="12269" y="3555"/>
                    <a:pt x="11874" y="3095"/>
                    <a:pt x="11821" y="3035"/>
                  </a:cubicBezTo>
                  <a:cubicBezTo>
                    <a:pt x="11768" y="2976"/>
                    <a:pt x="11755" y="2851"/>
                    <a:pt x="11749" y="2720"/>
                  </a:cubicBezTo>
                  <a:cubicBezTo>
                    <a:pt x="11742" y="2588"/>
                    <a:pt x="11564" y="2437"/>
                    <a:pt x="11564" y="2437"/>
                  </a:cubicBezTo>
                  <a:cubicBezTo>
                    <a:pt x="11564" y="2437"/>
                    <a:pt x="11525" y="2022"/>
                    <a:pt x="11531" y="1943"/>
                  </a:cubicBezTo>
                  <a:cubicBezTo>
                    <a:pt x="11538" y="1864"/>
                    <a:pt x="11545" y="1857"/>
                    <a:pt x="11630" y="1778"/>
                  </a:cubicBezTo>
                  <a:cubicBezTo>
                    <a:pt x="11709" y="1706"/>
                    <a:pt x="11630" y="1594"/>
                    <a:pt x="11630" y="1515"/>
                  </a:cubicBezTo>
                  <a:cubicBezTo>
                    <a:pt x="11624" y="1436"/>
                    <a:pt x="11663" y="1377"/>
                    <a:pt x="11801" y="1245"/>
                  </a:cubicBezTo>
                  <a:cubicBezTo>
                    <a:pt x="11939" y="1114"/>
                    <a:pt x="11808" y="1041"/>
                    <a:pt x="11801" y="969"/>
                  </a:cubicBezTo>
                  <a:cubicBezTo>
                    <a:pt x="11801" y="897"/>
                    <a:pt x="11591" y="706"/>
                    <a:pt x="11545" y="692"/>
                  </a:cubicBezTo>
                  <a:cubicBezTo>
                    <a:pt x="11499" y="673"/>
                    <a:pt x="11452" y="600"/>
                    <a:pt x="11452" y="554"/>
                  </a:cubicBezTo>
                  <a:cubicBezTo>
                    <a:pt x="11459" y="502"/>
                    <a:pt x="11545" y="456"/>
                    <a:pt x="11571" y="363"/>
                  </a:cubicBezTo>
                  <a:cubicBezTo>
                    <a:pt x="11597" y="271"/>
                    <a:pt x="11459" y="166"/>
                    <a:pt x="11373" y="61"/>
                  </a:cubicBezTo>
                  <a:cubicBezTo>
                    <a:pt x="11333" y="14"/>
                    <a:pt x="11275" y="1"/>
                    <a:pt x="11211"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2"/>
            <p:cNvSpPr/>
            <p:nvPr/>
          </p:nvSpPr>
          <p:spPr>
            <a:xfrm>
              <a:off x="3035443" y="1245919"/>
              <a:ext cx="3074424" cy="3261261"/>
            </a:xfrm>
            <a:custGeom>
              <a:rect b="b" l="l" r="r" t="t"/>
              <a:pathLst>
                <a:path extrusionOk="0" h="34823" w="32828">
                  <a:moveTo>
                    <a:pt x="18461" y="363"/>
                  </a:moveTo>
                  <a:cubicBezTo>
                    <a:pt x="18540" y="441"/>
                    <a:pt x="18632" y="540"/>
                    <a:pt x="18638" y="567"/>
                  </a:cubicBezTo>
                  <a:cubicBezTo>
                    <a:pt x="18645" y="586"/>
                    <a:pt x="18665" y="599"/>
                    <a:pt x="18698" y="632"/>
                  </a:cubicBezTo>
                  <a:cubicBezTo>
                    <a:pt x="18783" y="705"/>
                    <a:pt x="18921" y="823"/>
                    <a:pt x="18921" y="1054"/>
                  </a:cubicBezTo>
                  <a:cubicBezTo>
                    <a:pt x="18921" y="1323"/>
                    <a:pt x="18948" y="1455"/>
                    <a:pt x="18961" y="1541"/>
                  </a:cubicBezTo>
                  <a:cubicBezTo>
                    <a:pt x="18961" y="1554"/>
                    <a:pt x="18968" y="1567"/>
                    <a:pt x="18968" y="1580"/>
                  </a:cubicBezTo>
                  <a:cubicBezTo>
                    <a:pt x="18974" y="1620"/>
                    <a:pt x="19014" y="1699"/>
                    <a:pt x="19079" y="1830"/>
                  </a:cubicBezTo>
                  <a:cubicBezTo>
                    <a:pt x="19145" y="1962"/>
                    <a:pt x="19231" y="2126"/>
                    <a:pt x="19244" y="2205"/>
                  </a:cubicBezTo>
                  <a:cubicBezTo>
                    <a:pt x="19251" y="2245"/>
                    <a:pt x="19257" y="2271"/>
                    <a:pt x="19264" y="2297"/>
                  </a:cubicBezTo>
                  <a:cubicBezTo>
                    <a:pt x="19270" y="2363"/>
                    <a:pt x="19277" y="2403"/>
                    <a:pt x="19330" y="2403"/>
                  </a:cubicBezTo>
                  <a:cubicBezTo>
                    <a:pt x="19343" y="2403"/>
                    <a:pt x="19356" y="2396"/>
                    <a:pt x="19376" y="2383"/>
                  </a:cubicBezTo>
                  <a:cubicBezTo>
                    <a:pt x="19402" y="2376"/>
                    <a:pt x="19441" y="2357"/>
                    <a:pt x="19474" y="2357"/>
                  </a:cubicBezTo>
                  <a:cubicBezTo>
                    <a:pt x="19501" y="2357"/>
                    <a:pt x="19514" y="2370"/>
                    <a:pt x="19527" y="2390"/>
                  </a:cubicBezTo>
                  <a:lnTo>
                    <a:pt x="19534" y="2409"/>
                  </a:lnTo>
                  <a:cubicBezTo>
                    <a:pt x="19580" y="2515"/>
                    <a:pt x="19586" y="2541"/>
                    <a:pt x="19534" y="2587"/>
                  </a:cubicBezTo>
                  <a:cubicBezTo>
                    <a:pt x="19481" y="2626"/>
                    <a:pt x="19461" y="2673"/>
                    <a:pt x="19461" y="2712"/>
                  </a:cubicBezTo>
                  <a:cubicBezTo>
                    <a:pt x="19468" y="2738"/>
                    <a:pt x="19481" y="2765"/>
                    <a:pt x="19507" y="2778"/>
                  </a:cubicBezTo>
                  <a:cubicBezTo>
                    <a:pt x="19517" y="2784"/>
                    <a:pt x="19530" y="2786"/>
                    <a:pt x="19548" y="2786"/>
                  </a:cubicBezTo>
                  <a:cubicBezTo>
                    <a:pt x="19565" y="2786"/>
                    <a:pt x="19586" y="2784"/>
                    <a:pt x="19613" y="2784"/>
                  </a:cubicBezTo>
                  <a:cubicBezTo>
                    <a:pt x="19645" y="2778"/>
                    <a:pt x="19685" y="2771"/>
                    <a:pt x="19718" y="2771"/>
                  </a:cubicBezTo>
                  <a:cubicBezTo>
                    <a:pt x="19797" y="2771"/>
                    <a:pt x="19843" y="2791"/>
                    <a:pt x="19863" y="2831"/>
                  </a:cubicBezTo>
                  <a:cubicBezTo>
                    <a:pt x="19882" y="2870"/>
                    <a:pt x="19909" y="2909"/>
                    <a:pt x="19928" y="2942"/>
                  </a:cubicBezTo>
                  <a:cubicBezTo>
                    <a:pt x="19994" y="3035"/>
                    <a:pt x="20034" y="3100"/>
                    <a:pt x="20001" y="3166"/>
                  </a:cubicBezTo>
                  <a:cubicBezTo>
                    <a:pt x="19974" y="3219"/>
                    <a:pt x="19968" y="3278"/>
                    <a:pt x="19961" y="3337"/>
                  </a:cubicBezTo>
                  <a:cubicBezTo>
                    <a:pt x="19955" y="3410"/>
                    <a:pt x="19948" y="3475"/>
                    <a:pt x="19902" y="3508"/>
                  </a:cubicBezTo>
                  <a:cubicBezTo>
                    <a:pt x="19830" y="3568"/>
                    <a:pt x="19461" y="3916"/>
                    <a:pt x="19435" y="4028"/>
                  </a:cubicBezTo>
                  <a:cubicBezTo>
                    <a:pt x="19422" y="4101"/>
                    <a:pt x="19047" y="4489"/>
                    <a:pt x="18994" y="4522"/>
                  </a:cubicBezTo>
                  <a:cubicBezTo>
                    <a:pt x="18961" y="4542"/>
                    <a:pt x="18862" y="4667"/>
                    <a:pt x="18744" y="4818"/>
                  </a:cubicBezTo>
                  <a:cubicBezTo>
                    <a:pt x="18711" y="4864"/>
                    <a:pt x="18685" y="4904"/>
                    <a:pt x="18658" y="4923"/>
                  </a:cubicBezTo>
                  <a:lnTo>
                    <a:pt x="18638" y="4950"/>
                  </a:lnTo>
                  <a:cubicBezTo>
                    <a:pt x="18553" y="5062"/>
                    <a:pt x="18382" y="5266"/>
                    <a:pt x="18355" y="5397"/>
                  </a:cubicBezTo>
                  <a:cubicBezTo>
                    <a:pt x="18349" y="5424"/>
                    <a:pt x="18342" y="5456"/>
                    <a:pt x="18329" y="5483"/>
                  </a:cubicBezTo>
                  <a:cubicBezTo>
                    <a:pt x="18244" y="5483"/>
                    <a:pt x="18151" y="5476"/>
                    <a:pt x="18079" y="5430"/>
                  </a:cubicBezTo>
                  <a:cubicBezTo>
                    <a:pt x="17994" y="5384"/>
                    <a:pt x="17967" y="5292"/>
                    <a:pt x="17941" y="5200"/>
                  </a:cubicBezTo>
                  <a:lnTo>
                    <a:pt x="17934" y="5187"/>
                  </a:lnTo>
                  <a:cubicBezTo>
                    <a:pt x="17901" y="5095"/>
                    <a:pt x="17855" y="4969"/>
                    <a:pt x="17770" y="4864"/>
                  </a:cubicBezTo>
                  <a:cubicBezTo>
                    <a:pt x="17651" y="4733"/>
                    <a:pt x="17566" y="4575"/>
                    <a:pt x="17506" y="4463"/>
                  </a:cubicBezTo>
                  <a:cubicBezTo>
                    <a:pt x="17487" y="4430"/>
                    <a:pt x="17474" y="4403"/>
                    <a:pt x="17460" y="4384"/>
                  </a:cubicBezTo>
                  <a:cubicBezTo>
                    <a:pt x="17401" y="4272"/>
                    <a:pt x="17362" y="4068"/>
                    <a:pt x="17362" y="3976"/>
                  </a:cubicBezTo>
                  <a:cubicBezTo>
                    <a:pt x="17362" y="3864"/>
                    <a:pt x="17283" y="3765"/>
                    <a:pt x="17230" y="3739"/>
                  </a:cubicBezTo>
                  <a:cubicBezTo>
                    <a:pt x="17158" y="3699"/>
                    <a:pt x="17138" y="3660"/>
                    <a:pt x="17112" y="3594"/>
                  </a:cubicBezTo>
                  <a:cubicBezTo>
                    <a:pt x="17098" y="3561"/>
                    <a:pt x="17085" y="3535"/>
                    <a:pt x="17072" y="3502"/>
                  </a:cubicBezTo>
                  <a:cubicBezTo>
                    <a:pt x="17019" y="3403"/>
                    <a:pt x="16954" y="3318"/>
                    <a:pt x="16901" y="3258"/>
                  </a:cubicBezTo>
                  <a:cubicBezTo>
                    <a:pt x="16809" y="3146"/>
                    <a:pt x="16756" y="3146"/>
                    <a:pt x="16644" y="3140"/>
                  </a:cubicBezTo>
                  <a:cubicBezTo>
                    <a:pt x="16618" y="3140"/>
                    <a:pt x="16585" y="3133"/>
                    <a:pt x="16552" y="3133"/>
                  </a:cubicBezTo>
                  <a:cubicBezTo>
                    <a:pt x="16453" y="3127"/>
                    <a:pt x="16447" y="3100"/>
                    <a:pt x="16434" y="3067"/>
                  </a:cubicBezTo>
                  <a:cubicBezTo>
                    <a:pt x="16421" y="3041"/>
                    <a:pt x="16407" y="3008"/>
                    <a:pt x="16368" y="2988"/>
                  </a:cubicBezTo>
                  <a:cubicBezTo>
                    <a:pt x="16302" y="2949"/>
                    <a:pt x="16177" y="2949"/>
                    <a:pt x="16045" y="2949"/>
                  </a:cubicBezTo>
                  <a:lnTo>
                    <a:pt x="15993" y="2949"/>
                  </a:lnTo>
                  <a:cubicBezTo>
                    <a:pt x="15973" y="2936"/>
                    <a:pt x="15940" y="2837"/>
                    <a:pt x="15934" y="2745"/>
                  </a:cubicBezTo>
                  <a:cubicBezTo>
                    <a:pt x="15927" y="2679"/>
                    <a:pt x="15868" y="2469"/>
                    <a:pt x="15835" y="2357"/>
                  </a:cubicBezTo>
                  <a:lnTo>
                    <a:pt x="15835" y="2357"/>
                  </a:lnTo>
                  <a:cubicBezTo>
                    <a:pt x="15861" y="2370"/>
                    <a:pt x="15894" y="2376"/>
                    <a:pt x="15927" y="2390"/>
                  </a:cubicBezTo>
                  <a:cubicBezTo>
                    <a:pt x="15966" y="2403"/>
                    <a:pt x="16006" y="2416"/>
                    <a:pt x="16045" y="2429"/>
                  </a:cubicBezTo>
                  <a:cubicBezTo>
                    <a:pt x="16085" y="2442"/>
                    <a:pt x="16091" y="2455"/>
                    <a:pt x="16105" y="2469"/>
                  </a:cubicBezTo>
                  <a:cubicBezTo>
                    <a:pt x="16131" y="2501"/>
                    <a:pt x="16157" y="2528"/>
                    <a:pt x="16243" y="2541"/>
                  </a:cubicBezTo>
                  <a:cubicBezTo>
                    <a:pt x="16315" y="2554"/>
                    <a:pt x="16394" y="2561"/>
                    <a:pt x="16467" y="2561"/>
                  </a:cubicBezTo>
                  <a:cubicBezTo>
                    <a:pt x="16572" y="2561"/>
                    <a:pt x="16644" y="2548"/>
                    <a:pt x="16677" y="2515"/>
                  </a:cubicBezTo>
                  <a:cubicBezTo>
                    <a:pt x="16697" y="2495"/>
                    <a:pt x="16802" y="2462"/>
                    <a:pt x="16921" y="2462"/>
                  </a:cubicBezTo>
                  <a:cubicBezTo>
                    <a:pt x="16993" y="2462"/>
                    <a:pt x="17059" y="2475"/>
                    <a:pt x="17112" y="2495"/>
                  </a:cubicBezTo>
                  <a:cubicBezTo>
                    <a:pt x="17184" y="2528"/>
                    <a:pt x="17276" y="2548"/>
                    <a:pt x="17368" y="2548"/>
                  </a:cubicBezTo>
                  <a:cubicBezTo>
                    <a:pt x="17467" y="2548"/>
                    <a:pt x="17546" y="2528"/>
                    <a:pt x="17585" y="2488"/>
                  </a:cubicBezTo>
                  <a:cubicBezTo>
                    <a:pt x="17651" y="2422"/>
                    <a:pt x="17822" y="2245"/>
                    <a:pt x="17783" y="2047"/>
                  </a:cubicBezTo>
                  <a:cubicBezTo>
                    <a:pt x="17816" y="1942"/>
                    <a:pt x="17908" y="1692"/>
                    <a:pt x="17967" y="1626"/>
                  </a:cubicBezTo>
                  <a:cubicBezTo>
                    <a:pt x="18053" y="1534"/>
                    <a:pt x="18171" y="1323"/>
                    <a:pt x="18178" y="1225"/>
                  </a:cubicBezTo>
                  <a:cubicBezTo>
                    <a:pt x="18184" y="1139"/>
                    <a:pt x="18211" y="1021"/>
                    <a:pt x="18309" y="955"/>
                  </a:cubicBezTo>
                  <a:cubicBezTo>
                    <a:pt x="18388" y="896"/>
                    <a:pt x="18474" y="784"/>
                    <a:pt x="18494" y="665"/>
                  </a:cubicBezTo>
                  <a:cubicBezTo>
                    <a:pt x="18507" y="599"/>
                    <a:pt x="18494" y="540"/>
                    <a:pt x="18454" y="488"/>
                  </a:cubicBezTo>
                  <a:cubicBezTo>
                    <a:pt x="18434" y="455"/>
                    <a:pt x="18421" y="428"/>
                    <a:pt x="18428" y="402"/>
                  </a:cubicBezTo>
                  <a:cubicBezTo>
                    <a:pt x="18434" y="382"/>
                    <a:pt x="18448" y="369"/>
                    <a:pt x="18461" y="363"/>
                  </a:cubicBezTo>
                  <a:close/>
                  <a:moveTo>
                    <a:pt x="11202" y="66"/>
                  </a:moveTo>
                  <a:cubicBezTo>
                    <a:pt x="11261" y="66"/>
                    <a:pt x="11307" y="80"/>
                    <a:pt x="11333" y="112"/>
                  </a:cubicBezTo>
                  <a:cubicBezTo>
                    <a:pt x="11353" y="139"/>
                    <a:pt x="11379" y="165"/>
                    <a:pt x="11406" y="191"/>
                  </a:cubicBezTo>
                  <a:cubicBezTo>
                    <a:pt x="11471" y="257"/>
                    <a:pt x="11544" y="330"/>
                    <a:pt x="11524" y="382"/>
                  </a:cubicBezTo>
                  <a:cubicBezTo>
                    <a:pt x="11511" y="428"/>
                    <a:pt x="11485" y="461"/>
                    <a:pt x="11458" y="494"/>
                  </a:cubicBezTo>
                  <a:cubicBezTo>
                    <a:pt x="11432" y="520"/>
                    <a:pt x="11412" y="547"/>
                    <a:pt x="11406" y="580"/>
                  </a:cubicBezTo>
                  <a:cubicBezTo>
                    <a:pt x="11399" y="646"/>
                    <a:pt x="11465" y="731"/>
                    <a:pt x="11517" y="751"/>
                  </a:cubicBezTo>
                  <a:cubicBezTo>
                    <a:pt x="11557" y="764"/>
                    <a:pt x="11754" y="948"/>
                    <a:pt x="11754" y="1001"/>
                  </a:cubicBezTo>
                  <a:cubicBezTo>
                    <a:pt x="11761" y="1027"/>
                    <a:pt x="11774" y="1054"/>
                    <a:pt x="11787" y="1080"/>
                  </a:cubicBezTo>
                  <a:cubicBezTo>
                    <a:pt x="11820" y="1133"/>
                    <a:pt x="11847" y="1172"/>
                    <a:pt x="11768" y="1251"/>
                  </a:cubicBezTo>
                  <a:cubicBezTo>
                    <a:pt x="11629" y="1383"/>
                    <a:pt x="11570" y="1455"/>
                    <a:pt x="11577" y="1547"/>
                  </a:cubicBezTo>
                  <a:cubicBezTo>
                    <a:pt x="11583" y="1573"/>
                    <a:pt x="11590" y="1600"/>
                    <a:pt x="11596" y="1633"/>
                  </a:cubicBezTo>
                  <a:cubicBezTo>
                    <a:pt x="11623" y="1705"/>
                    <a:pt x="11629" y="1751"/>
                    <a:pt x="11590" y="1791"/>
                  </a:cubicBezTo>
                  <a:cubicBezTo>
                    <a:pt x="11504" y="1870"/>
                    <a:pt x="11491" y="1876"/>
                    <a:pt x="11485" y="1968"/>
                  </a:cubicBezTo>
                  <a:cubicBezTo>
                    <a:pt x="11478" y="2047"/>
                    <a:pt x="11517" y="2449"/>
                    <a:pt x="11517" y="2469"/>
                  </a:cubicBezTo>
                  <a:lnTo>
                    <a:pt x="11517" y="2482"/>
                  </a:lnTo>
                  <a:lnTo>
                    <a:pt x="11531" y="2488"/>
                  </a:lnTo>
                  <a:cubicBezTo>
                    <a:pt x="11577" y="2534"/>
                    <a:pt x="11695" y="2659"/>
                    <a:pt x="11702" y="2752"/>
                  </a:cubicBezTo>
                  <a:cubicBezTo>
                    <a:pt x="11708" y="2883"/>
                    <a:pt x="11715" y="3021"/>
                    <a:pt x="11781" y="3094"/>
                  </a:cubicBezTo>
                  <a:lnTo>
                    <a:pt x="11807" y="3120"/>
                  </a:lnTo>
                  <a:cubicBezTo>
                    <a:pt x="12110" y="3462"/>
                    <a:pt x="12301" y="3627"/>
                    <a:pt x="12399" y="3640"/>
                  </a:cubicBezTo>
                  <a:lnTo>
                    <a:pt x="12426" y="3640"/>
                  </a:lnTo>
                  <a:cubicBezTo>
                    <a:pt x="12426" y="3752"/>
                    <a:pt x="12426" y="4167"/>
                    <a:pt x="12426" y="4496"/>
                  </a:cubicBezTo>
                  <a:cubicBezTo>
                    <a:pt x="12339" y="4496"/>
                    <a:pt x="12096" y="4491"/>
                    <a:pt x="11879" y="4491"/>
                  </a:cubicBezTo>
                  <a:cubicBezTo>
                    <a:pt x="11716" y="4491"/>
                    <a:pt x="11567" y="4494"/>
                    <a:pt x="11511" y="4502"/>
                  </a:cubicBezTo>
                  <a:cubicBezTo>
                    <a:pt x="11346" y="4529"/>
                    <a:pt x="11300" y="4864"/>
                    <a:pt x="11294" y="4904"/>
                  </a:cubicBezTo>
                  <a:cubicBezTo>
                    <a:pt x="11294" y="4904"/>
                    <a:pt x="11267" y="5187"/>
                    <a:pt x="11254" y="5318"/>
                  </a:cubicBezTo>
                  <a:cubicBezTo>
                    <a:pt x="11248" y="5430"/>
                    <a:pt x="11202" y="5496"/>
                    <a:pt x="11129" y="5503"/>
                  </a:cubicBezTo>
                  <a:cubicBezTo>
                    <a:pt x="11125" y="5503"/>
                    <a:pt x="11122" y="5503"/>
                    <a:pt x="11118" y="5503"/>
                  </a:cubicBezTo>
                  <a:cubicBezTo>
                    <a:pt x="11048" y="5503"/>
                    <a:pt x="10971" y="5446"/>
                    <a:pt x="10958" y="5377"/>
                  </a:cubicBezTo>
                  <a:cubicBezTo>
                    <a:pt x="10932" y="5279"/>
                    <a:pt x="10833" y="5272"/>
                    <a:pt x="10747" y="5266"/>
                  </a:cubicBezTo>
                  <a:cubicBezTo>
                    <a:pt x="10728" y="5266"/>
                    <a:pt x="10708" y="5259"/>
                    <a:pt x="10688" y="5259"/>
                  </a:cubicBezTo>
                  <a:cubicBezTo>
                    <a:pt x="10672" y="5257"/>
                    <a:pt x="10655" y="5256"/>
                    <a:pt x="10639" y="5256"/>
                  </a:cubicBezTo>
                  <a:cubicBezTo>
                    <a:pt x="10557" y="5256"/>
                    <a:pt x="10478" y="5283"/>
                    <a:pt x="10412" y="5338"/>
                  </a:cubicBezTo>
                  <a:cubicBezTo>
                    <a:pt x="10326" y="5410"/>
                    <a:pt x="10274" y="5516"/>
                    <a:pt x="10267" y="5634"/>
                  </a:cubicBezTo>
                  <a:cubicBezTo>
                    <a:pt x="10267" y="5687"/>
                    <a:pt x="10274" y="5739"/>
                    <a:pt x="10280" y="5792"/>
                  </a:cubicBezTo>
                  <a:cubicBezTo>
                    <a:pt x="10287" y="5865"/>
                    <a:pt x="10293" y="5930"/>
                    <a:pt x="10280" y="5996"/>
                  </a:cubicBezTo>
                  <a:cubicBezTo>
                    <a:pt x="10280" y="6029"/>
                    <a:pt x="10274" y="6036"/>
                    <a:pt x="10274" y="6036"/>
                  </a:cubicBezTo>
                  <a:cubicBezTo>
                    <a:pt x="10260" y="6036"/>
                    <a:pt x="10227" y="6029"/>
                    <a:pt x="10129" y="5897"/>
                  </a:cubicBezTo>
                  <a:cubicBezTo>
                    <a:pt x="10116" y="5884"/>
                    <a:pt x="10109" y="5871"/>
                    <a:pt x="10102" y="5865"/>
                  </a:cubicBezTo>
                  <a:cubicBezTo>
                    <a:pt x="10063" y="5825"/>
                    <a:pt x="10010" y="5786"/>
                    <a:pt x="9964" y="5753"/>
                  </a:cubicBezTo>
                  <a:lnTo>
                    <a:pt x="9958" y="5746"/>
                  </a:lnTo>
                  <a:cubicBezTo>
                    <a:pt x="9872" y="5687"/>
                    <a:pt x="9780" y="5621"/>
                    <a:pt x="9681" y="5582"/>
                  </a:cubicBezTo>
                  <a:cubicBezTo>
                    <a:pt x="9661" y="5575"/>
                    <a:pt x="9648" y="5568"/>
                    <a:pt x="9642" y="5549"/>
                  </a:cubicBezTo>
                  <a:cubicBezTo>
                    <a:pt x="9629" y="5516"/>
                    <a:pt x="9642" y="5476"/>
                    <a:pt x="9655" y="5463"/>
                  </a:cubicBezTo>
                  <a:cubicBezTo>
                    <a:pt x="9668" y="5430"/>
                    <a:pt x="9727" y="5325"/>
                    <a:pt x="9688" y="5173"/>
                  </a:cubicBezTo>
                  <a:cubicBezTo>
                    <a:pt x="9668" y="5081"/>
                    <a:pt x="9609" y="5002"/>
                    <a:pt x="9556" y="4937"/>
                  </a:cubicBezTo>
                  <a:cubicBezTo>
                    <a:pt x="9523" y="4890"/>
                    <a:pt x="9490" y="4851"/>
                    <a:pt x="9477" y="4818"/>
                  </a:cubicBezTo>
                  <a:cubicBezTo>
                    <a:pt x="9438" y="4733"/>
                    <a:pt x="9530" y="4423"/>
                    <a:pt x="9556" y="4377"/>
                  </a:cubicBezTo>
                  <a:cubicBezTo>
                    <a:pt x="9569" y="4351"/>
                    <a:pt x="9569" y="4272"/>
                    <a:pt x="9563" y="4127"/>
                  </a:cubicBezTo>
                  <a:cubicBezTo>
                    <a:pt x="9556" y="4094"/>
                    <a:pt x="9556" y="4055"/>
                    <a:pt x="9556" y="4048"/>
                  </a:cubicBezTo>
                  <a:cubicBezTo>
                    <a:pt x="9569" y="4002"/>
                    <a:pt x="9359" y="3601"/>
                    <a:pt x="9359" y="3594"/>
                  </a:cubicBezTo>
                  <a:cubicBezTo>
                    <a:pt x="9319" y="3528"/>
                    <a:pt x="9313" y="3410"/>
                    <a:pt x="9306" y="3265"/>
                  </a:cubicBezTo>
                  <a:lnTo>
                    <a:pt x="9300" y="3232"/>
                  </a:lnTo>
                  <a:cubicBezTo>
                    <a:pt x="9293" y="3067"/>
                    <a:pt x="9161" y="2995"/>
                    <a:pt x="9115" y="2969"/>
                  </a:cubicBezTo>
                  <a:cubicBezTo>
                    <a:pt x="9109" y="2969"/>
                    <a:pt x="9102" y="2962"/>
                    <a:pt x="9102" y="2962"/>
                  </a:cubicBezTo>
                  <a:cubicBezTo>
                    <a:pt x="8984" y="2877"/>
                    <a:pt x="8793" y="2824"/>
                    <a:pt x="8641" y="2798"/>
                  </a:cubicBezTo>
                  <a:cubicBezTo>
                    <a:pt x="8635" y="2705"/>
                    <a:pt x="8582" y="2646"/>
                    <a:pt x="8497" y="2633"/>
                  </a:cubicBezTo>
                  <a:cubicBezTo>
                    <a:pt x="8444" y="2633"/>
                    <a:pt x="8398" y="2626"/>
                    <a:pt x="8372" y="2626"/>
                  </a:cubicBezTo>
                  <a:lnTo>
                    <a:pt x="8293" y="2633"/>
                  </a:lnTo>
                  <a:cubicBezTo>
                    <a:pt x="8200" y="2633"/>
                    <a:pt x="8194" y="2620"/>
                    <a:pt x="8187" y="2580"/>
                  </a:cubicBezTo>
                  <a:cubicBezTo>
                    <a:pt x="8187" y="2554"/>
                    <a:pt x="8187" y="2528"/>
                    <a:pt x="8187" y="2488"/>
                  </a:cubicBezTo>
                  <a:cubicBezTo>
                    <a:pt x="8187" y="2363"/>
                    <a:pt x="8187" y="2192"/>
                    <a:pt x="8082" y="2100"/>
                  </a:cubicBezTo>
                  <a:cubicBezTo>
                    <a:pt x="7983" y="2021"/>
                    <a:pt x="7904" y="1903"/>
                    <a:pt x="7885" y="1870"/>
                  </a:cubicBezTo>
                  <a:cubicBezTo>
                    <a:pt x="7891" y="1843"/>
                    <a:pt x="7911" y="1778"/>
                    <a:pt x="7963" y="1771"/>
                  </a:cubicBezTo>
                  <a:lnTo>
                    <a:pt x="7970" y="1771"/>
                  </a:lnTo>
                  <a:cubicBezTo>
                    <a:pt x="7990" y="1758"/>
                    <a:pt x="8049" y="1725"/>
                    <a:pt x="8056" y="1679"/>
                  </a:cubicBezTo>
                  <a:cubicBezTo>
                    <a:pt x="8056" y="1666"/>
                    <a:pt x="8049" y="1639"/>
                    <a:pt x="8023" y="1620"/>
                  </a:cubicBezTo>
                  <a:cubicBezTo>
                    <a:pt x="7970" y="1587"/>
                    <a:pt x="7476" y="1244"/>
                    <a:pt x="7417" y="1198"/>
                  </a:cubicBezTo>
                  <a:cubicBezTo>
                    <a:pt x="7397" y="1165"/>
                    <a:pt x="7371" y="1106"/>
                    <a:pt x="7391" y="1080"/>
                  </a:cubicBezTo>
                  <a:cubicBezTo>
                    <a:pt x="7397" y="1067"/>
                    <a:pt x="7417" y="1067"/>
                    <a:pt x="7437" y="1067"/>
                  </a:cubicBezTo>
                  <a:cubicBezTo>
                    <a:pt x="7457" y="1067"/>
                    <a:pt x="7483" y="1067"/>
                    <a:pt x="7516" y="1080"/>
                  </a:cubicBezTo>
                  <a:cubicBezTo>
                    <a:pt x="7648" y="1113"/>
                    <a:pt x="7759" y="1165"/>
                    <a:pt x="7852" y="1205"/>
                  </a:cubicBezTo>
                  <a:cubicBezTo>
                    <a:pt x="7954" y="1251"/>
                    <a:pt x="8038" y="1286"/>
                    <a:pt x="8105" y="1286"/>
                  </a:cubicBezTo>
                  <a:cubicBezTo>
                    <a:pt x="8115" y="1286"/>
                    <a:pt x="8125" y="1286"/>
                    <a:pt x="8135" y="1284"/>
                  </a:cubicBezTo>
                  <a:cubicBezTo>
                    <a:pt x="8174" y="1277"/>
                    <a:pt x="8200" y="1258"/>
                    <a:pt x="8227" y="1244"/>
                  </a:cubicBezTo>
                  <a:cubicBezTo>
                    <a:pt x="8253" y="1225"/>
                    <a:pt x="8273" y="1212"/>
                    <a:pt x="8299" y="1212"/>
                  </a:cubicBezTo>
                  <a:cubicBezTo>
                    <a:pt x="8332" y="1212"/>
                    <a:pt x="8372" y="1231"/>
                    <a:pt x="8418" y="1271"/>
                  </a:cubicBezTo>
                  <a:cubicBezTo>
                    <a:pt x="8423" y="1271"/>
                    <a:pt x="8461" y="1312"/>
                    <a:pt x="8552" y="1312"/>
                  </a:cubicBezTo>
                  <a:cubicBezTo>
                    <a:pt x="8563" y="1312"/>
                    <a:pt x="8576" y="1312"/>
                    <a:pt x="8589" y="1310"/>
                  </a:cubicBezTo>
                  <a:cubicBezTo>
                    <a:pt x="8592" y="1310"/>
                    <a:pt x="8596" y="1310"/>
                    <a:pt x="8600" y="1310"/>
                  </a:cubicBezTo>
                  <a:cubicBezTo>
                    <a:pt x="8681" y="1310"/>
                    <a:pt x="8756" y="1379"/>
                    <a:pt x="8826" y="1455"/>
                  </a:cubicBezTo>
                  <a:cubicBezTo>
                    <a:pt x="8878" y="1514"/>
                    <a:pt x="8938" y="1527"/>
                    <a:pt x="8984" y="1527"/>
                  </a:cubicBezTo>
                  <a:cubicBezTo>
                    <a:pt x="9049" y="1527"/>
                    <a:pt x="9109" y="1501"/>
                    <a:pt x="9142" y="1468"/>
                  </a:cubicBezTo>
                  <a:cubicBezTo>
                    <a:pt x="9188" y="1416"/>
                    <a:pt x="9188" y="1238"/>
                    <a:pt x="9188" y="1185"/>
                  </a:cubicBezTo>
                  <a:lnTo>
                    <a:pt x="9188" y="1172"/>
                  </a:lnTo>
                  <a:cubicBezTo>
                    <a:pt x="9181" y="1165"/>
                    <a:pt x="9181" y="1152"/>
                    <a:pt x="9188" y="1146"/>
                  </a:cubicBezTo>
                  <a:cubicBezTo>
                    <a:pt x="9194" y="1133"/>
                    <a:pt x="9214" y="1133"/>
                    <a:pt x="9247" y="1133"/>
                  </a:cubicBezTo>
                  <a:cubicBezTo>
                    <a:pt x="9378" y="1133"/>
                    <a:pt x="9773" y="1106"/>
                    <a:pt x="9787" y="1106"/>
                  </a:cubicBezTo>
                  <a:lnTo>
                    <a:pt x="9800" y="1106"/>
                  </a:lnTo>
                  <a:cubicBezTo>
                    <a:pt x="9800" y="1106"/>
                    <a:pt x="9898" y="1073"/>
                    <a:pt x="9958" y="1027"/>
                  </a:cubicBezTo>
                  <a:cubicBezTo>
                    <a:pt x="10010" y="994"/>
                    <a:pt x="10122" y="948"/>
                    <a:pt x="10208" y="948"/>
                  </a:cubicBezTo>
                  <a:cubicBezTo>
                    <a:pt x="10313" y="948"/>
                    <a:pt x="10425" y="856"/>
                    <a:pt x="10471" y="803"/>
                  </a:cubicBezTo>
                  <a:cubicBezTo>
                    <a:pt x="10484" y="790"/>
                    <a:pt x="10517" y="757"/>
                    <a:pt x="10557" y="718"/>
                  </a:cubicBezTo>
                  <a:cubicBezTo>
                    <a:pt x="10761" y="520"/>
                    <a:pt x="10872" y="395"/>
                    <a:pt x="10886" y="343"/>
                  </a:cubicBezTo>
                  <a:cubicBezTo>
                    <a:pt x="10892" y="323"/>
                    <a:pt x="10892" y="297"/>
                    <a:pt x="10892" y="264"/>
                  </a:cubicBezTo>
                  <a:cubicBezTo>
                    <a:pt x="10899" y="145"/>
                    <a:pt x="10905" y="86"/>
                    <a:pt x="10958" y="86"/>
                  </a:cubicBezTo>
                  <a:cubicBezTo>
                    <a:pt x="10998" y="86"/>
                    <a:pt x="11037" y="80"/>
                    <a:pt x="11076" y="73"/>
                  </a:cubicBezTo>
                  <a:cubicBezTo>
                    <a:pt x="11116" y="66"/>
                    <a:pt x="11162" y="66"/>
                    <a:pt x="11202" y="66"/>
                  </a:cubicBezTo>
                  <a:close/>
                  <a:moveTo>
                    <a:pt x="30788" y="8392"/>
                  </a:moveTo>
                  <a:cubicBezTo>
                    <a:pt x="30886" y="8471"/>
                    <a:pt x="31117" y="8629"/>
                    <a:pt x="31334" y="8648"/>
                  </a:cubicBezTo>
                  <a:cubicBezTo>
                    <a:pt x="31380" y="8655"/>
                    <a:pt x="31433" y="8655"/>
                    <a:pt x="31505" y="8655"/>
                  </a:cubicBezTo>
                  <a:lnTo>
                    <a:pt x="31735" y="8655"/>
                  </a:lnTo>
                  <a:cubicBezTo>
                    <a:pt x="31834" y="8655"/>
                    <a:pt x="32038" y="8655"/>
                    <a:pt x="32091" y="8721"/>
                  </a:cubicBezTo>
                  <a:cubicBezTo>
                    <a:pt x="32104" y="8741"/>
                    <a:pt x="32130" y="8773"/>
                    <a:pt x="32163" y="8813"/>
                  </a:cubicBezTo>
                  <a:cubicBezTo>
                    <a:pt x="32315" y="8984"/>
                    <a:pt x="32630" y="9346"/>
                    <a:pt x="32630" y="9728"/>
                  </a:cubicBezTo>
                  <a:cubicBezTo>
                    <a:pt x="32630" y="9820"/>
                    <a:pt x="32637" y="9905"/>
                    <a:pt x="32644" y="9984"/>
                  </a:cubicBezTo>
                  <a:cubicBezTo>
                    <a:pt x="32624" y="9984"/>
                    <a:pt x="32604" y="9978"/>
                    <a:pt x="32578" y="9978"/>
                  </a:cubicBezTo>
                  <a:cubicBezTo>
                    <a:pt x="32459" y="9965"/>
                    <a:pt x="32328" y="9952"/>
                    <a:pt x="32196" y="9952"/>
                  </a:cubicBezTo>
                  <a:lnTo>
                    <a:pt x="31939" y="9952"/>
                  </a:lnTo>
                  <a:cubicBezTo>
                    <a:pt x="31926" y="9952"/>
                    <a:pt x="31907" y="9952"/>
                    <a:pt x="31893" y="9958"/>
                  </a:cubicBezTo>
                  <a:cubicBezTo>
                    <a:pt x="31877" y="9958"/>
                    <a:pt x="31857" y="9960"/>
                    <a:pt x="31839" y="9960"/>
                  </a:cubicBezTo>
                  <a:cubicBezTo>
                    <a:pt x="31821" y="9960"/>
                    <a:pt x="31805" y="9958"/>
                    <a:pt x="31795" y="9952"/>
                  </a:cubicBezTo>
                  <a:cubicBezTo>
                    <a:pt x="31775" y="9945"/>
                    <a:pt x="31755" y="9925"/>
                    <a:pt x="31735" y="9905"/>
                  </a:cubicBezTo>
                  <a:cubicBezTo>
                    <a:pt x="31709" y="9879"/>
                    <a:pt x="31676" y="9853"/>
                    <a:pt x="31637" y="9846"/>
                  </a:cubicBezTo>
                  <a:cubicBezTo>
                    <a:pt x="31604" y="9840"/>
                    <a:pt x="31571" y="9840"/>
                    <a:pt x="31538" y="9840"/>
                  </a:cubicBezTo>
                  <a:cubicBezTo>
                    <a:pt x="31525" y="9840"/>
                    <a:pt x="31512" y="9846"/>
                    <a:pt x="31498" y="9846"/>
                  </a:cubicBezTo>
                  <a:cubicBezTo>
                    <a:pt x="31452" y="9846"/>
                    <a:pt x="31420" y="9859"/>
                    <a:pt x="31393" y="9886"/>
                  </a:cubicBezTo>
                  <a:cubicBezTo>
                    <a:pt x="31321" y="9958"/>
                    <a:pt x="31334" y="10109"/>
                    <a:pt x="31334" y="10162"/>
                  </a:cubicBezTo>
                  <a:cubicBezTo>
                    <a:pt x="31334" y="10235"/>
                    <a:pt x="31327" y="10248"/>
                    <a:pt x="31327" y="10248"/>
                  </a:cubicBezTo>
                  <a:cubicBezTo>
                    <a:pt x="31288" y="10261"/>
                    <a:pt x="31235" y="10261"/>
                    <a:pt x="31183" y="10261"/>
                  </a:cubicBezTo>
                  <a:lnTo>
                    <a:pt x="30886" y="10261"/>
                  </a:lnTo>
                  <a:cubicBezTo>
                    <a:pt x="30801" y="10254"/>
                    <a:pt x="30755" y="10235"/>
                    <a:pt x="30722" y="10169"/>
                  </a:cubicBezTo>
                  <a:cubicBezTo>
                    <a:pt x="30669" y="10077"/>
                    <a:pt x="30768" y="9958"/>
                    <a:pt x="30807" y="9905"/>
                  </a:cubicBezTo>
                  <a:cubicBezTo>
                    <a:pt x="30834" y="9879"/>
                    <a:pt x="30906" y="9780"/>
                    <a:pt x="30867" y="9688"/>
                  </a:cubicBezTo>
                  <a:cubicBezTo>
                    <a:pt x="30840" y="9642"/>
                    <a:pt x="30801" y="9609"/>
                    <a:pt x="30748" y="9596"/>
                  </a:cubicBezTo>
                  <a:cubicBezTo>
                    <a:pt x="30735" y="9594"/>
                    <a:pt x="30721" y="9593"/>
                    <a:pt x="30708" y="9593"/>
                  </a:cubicBezTo>
                  <a:cubicBezTo>
                    <a:pt x="30644" y="9593"/>
                    <a:pt x="30575" y="9615"/>
                    <a:pt x="30538" y="9642"/>
                  </a:cubicBezTo>
                  <a:cubicBezTo>
                    <a:pt x="30498" y="9675"/>
                    <a:pt x="30452" y="9715"/>
                    <a:pt x="30413" y="9754"/>
                  </a:cubicBezTo>
                  <a:cubicBezTo>
                    <a:pt x="30347" y="9807"/>
                    <a:pt x="30281" y="9866"/>
                    <a:pt x="30215" y="9919"/>
                  </a:cubicBezTo>
                  <a:cubicBezTo>
                    <a:pt x="30197" y="9928"/>
                    <a:pt x="30176" y="9931"/>
                    <a:pt x="30152" y="9931"/>
                  </a:cubicBezTo>
                  <a:cubicBezTo>
                    <a:pt x="30109" y="9931"/>
                    <a:pt x="30058" y="9918"/>
                    <a:pt x="30011" y="9905"/>
                  </a:cubicBezTo>
                  <a:cubicBezTo>
                    <a:pt x="29991" y="9899"/>
                    <a:pt x="29972" y="9892"/>
                    <a:pt x="29952" y="9886"/>
                  </a:cubicBezTo>
                  <a:cubicBezTo>
                    <a:pt x="29860" y="9866"/>
                    <a:pt x="29800" y="9840"/>
                    <a:pt x="29774" y="9780"/>
                  </a:cubicBezTo>
                  <a:cubicBezTo>
                    <a:pt x="29774" y="9748"/>
                    <a:pt x="29781" y="9721"/>
                    <a:pt x="29794" y="9715"/>
                  </a:cubicBezTo>
                  <a:cubicBezTo>
                    <a:pt x="29847" y="9695"/>
                    <a:pt x="30097" y="9511"/>
                    <a:pt x="30110" y="9438"/>
                  </a:cubicBezTo>
                  <a:cubicBezTo>
                    <a:pt x="30116" y="9418"/>
                    <a:pt x="30116" y="9399"/>
                    <a:pt x="30116" y="9379"/>
                  </a:cubicBezTo>
                  <a:cubicBezTo>
                    <a:pt x="30123" y="9326"/>
                    <a:pt x="30136" y="9274"/>
                    <a:pt x="30156" y="9228"/>
                  </a:cubicBezTo>
                  <a:cubicBezTo>
                    <a:pt x="30162" y="9208"/>
                    <a:pt x="30176" y="9195"/>
                    <a:pt x="30189" y="9175"/>
                  </a:cubicBezTo>
                  <a:cubicBezTo>
                    <a:pt x="30202" y="9168"/>
                    <a:pt x="30209" y="9155"/>
                    <a:pt x="30215" y="9149"/>
                  </a:cubicBezTo>
                  <a:cubicBezTo>
                    <a:pt x="30235" y="9116"/>
                    <a:pt x="30255" y="9083"/>
                    <a:pt x="30268" y="9056"/>
                  </a:cubicBezTo>
                  <a:lnTo>
                    <a:pt x="30281" y="9030"/>
                  </a:lnTo>
                  <a:cubicBezTo>
                    <a:pt x="30301" y="8991"/>
                    <a:pt x="30314" y="8945"/>
                    <a:pt x="30327" y="8905"/>
                  </a:cubicBezTo>
                  <a:cubicBezTo>
                    <a:pt x="30340" y="8866"/>
                    <a:pt x="30353" y="8826"/>
                    <a:pt x="30373" y="8787"/>
                  </a:cubicBezTo>
                  <a:cubicBezTo>
                    <a:pt x="30393" y="8747"/>
                    <a:pt x="30413" y="8714"/>
                    <a:pt x="30439" y="8688"/>
                  </a:cubicBezTo>
                  <a:cubicBezTo>
                    <a:pt x="30459" y="8668"/>
                    <a:pt x="30485" y="8662"/>
                    <a:pt x="30511" y="8648"/>
                  </a:cubicBezTo>
                  <a:cubicBezTo>
                    <a:pt x="30518" y="8642"/>
                    <a:pt x="30531" y="8635"/>
                    <a:pt x="30544" y="8629"/>
                  </a:cubicBezTo>
                  <a:cubicBezTo>
                    <a:pt x="30571" y="8616"/>
                    <a:pt x="30597" y="8596"/>
                    <a:pt x="30617" y="8576"/>
                  </a:cubicBezTo>
                  <a:lnTo>
                    <a:pt x="30630" y="8563"/>
                  </a:lnTo>
                  <a:cubicBezTo>
                    <a:pt x="30676" y="8523"/>
                    <a:pt x="30722" y="8471"/>
                    <a:pt x="30775" y="8405"/>
                  </a:cubicBezTo>
                  <a:lnTo>
                    <a:pt x="30781" y="8392"/>
                  </a:lnTo>
                  <a:close/>
                  <a:moveTo>
                    <a:pt x="28234" y="6641"/>
                  </a:moveTo>
                  <a:cubicBezTo>
                    <a:pt x="28300" y="6641"/>
                    <a:pt x="29004" y="6904"/>
                    <a:pt x="29274" y="7135"/>
                  </a:cubicBezTo>
                  <a:cubicBezTo>
                    <a:pt x="29406" y="7247"/>
                    <a:pt x="29656" y="7451"/>
                    <a:pt x="29919" y="7668"/>
                  </a:cubicBezTo>
                  <a:cubicBezTo>
                    <a:pt x="30274" y="7957"/>
                    <a:pt x="30682" y="8293"/>
                    <a:pt x="30728" y="8346"/>
                  </a:cubicBezTo>
                  <a:cubicBezTo>
                    <a:pt x="30728" y="8346"/>
                    <a:pt x="30728" y="8346"/>
                    <a:pt x="30735" y="8352"/>
                  </a:cubicBezTo>
                  <a:lnTo>
                    <a:pt x="30722" y="8365"/>
                  </a:lnTo>
                  <a:cubicBezTo>
                    <a:pt x="30669" y="8431"/>
                    <a:pt x="30623" y="8477"/>
                    <a:pt x="30584" y="8517"/>
                  </a:cubicBezTo>
                  <a:lnTo>
                    <a:pt x="30571" y="8530"/>
                  </a:lnTo>
                  <a:cubicBezTo>
                    <a:pt x="30551" y="8550"/>
                    <a:pt x="30538" y="8563"/>
                    <a:pt x="30511" y="8576"/>
                  </a:cubicBezTo>
                  <a:cubicBezTo>
                    <a:pt x="30505" y="8583"/>
                    <a:pt x="30492" y="8583"/>
                    <a:pt x="30478" y="8589"/>
                  </a:cubicBezTo>
                  <a:cubicBezTo>
                    <a:pt x="30452" y="8602"/>
                    <a:pt x="30419" y="8616"/>
                    <a:pt x="30393" y="8642"/>
                  </a:cubicBezTo>
                  <a:cubicBezTo>
                    <a:pt x="30360" y="8675"/>
                    <a:pt x="30334" y="8714"/>
                    <a:pt x="30314" y="8760"/>
                  </a:cubicBezTo>
                  <a:cubicBezTo>
                    <a:pt x="30294" y="8800"/>
                    <a:pt x="30281" y="8846"/>
                    <a:pt x="30261" y="8885"/>
                  </a:cubicBezTo>
                  <a:cubicBezTo>
                    <a:pt x="30248" y="8925"/>
                    <a:pt x="30235" y="8964"/>
                    <a:pt x="30215" y="9004"/>
                  </a:cubicBezTo>
                  <a:lnTo>
                    <a:pt x="30209" y="9030"/>
                  </a:lnTo>
                  <a:cubicBezTo>
                    <a:pt x="30195" y="9056"/>
                    <a:pt x="30182" y="9083"/>
                    <a:pt x="30162" y="9109"/>
                  </a:cubicBezTo>
                  <a:cubicBezTo>
                    <a:pt x="30156" y="9116"/>
                    <a:pt x="30149" y="9129"/>
                    <a:pt x="30136" y="9135"/>
                  </a:cubicBezTo>
                  <a:cubicBezTo>
                    <a:pt x="30123" y="9155"/>
                    <a:pt x="30103" y="9175"/>
                    <a:pt x="30097" y="9201"/>
                  </a:cubicBezTo>
                  <a:cubicBezTo>
                    <a:pt x="30064" y="9254"/>
                    <a:pt x="30057" y="9313"/>
                    <a:pt x="30051" y="9372"/>
                  </a:cubicBezTo>
                  <a:cubicBezTo>
                    <a:pt x="30051" y="9392"/>
                    <a:pt x="30044" y="9412"/>
                    <a:pt x="30044" y="9432"/>
                  </a:cubicBezTo>
                  <a:cubicBezTo>
                    <a:pt x="30031" y="9465"/>
                    <a:pt x="29820" y="9636"/>
                    <a:pt x="29768" y="9655"/>
                  </a:cubicBezTo>
                  <a:cubicBezTo>
                    <a:pt x="29708" y="9682"/>
                    <a:pt x="29702" y="9780"/>
                    <a:pt x="29695" y="9892"/>
                  </a:cubicBezTo>
                  <a:cubicBezTo>
                    <a:pt x="29695" y="9925"/>
                    <a:pt x="29695" y="9952"/>
                    <a:pt x="29695" y="9978"/>
                  </a:cubicBezTo>
                  <a:cubicBezTo>
                    <a:pt x="29682" y="10044"/>
                    <a:pt x="29643" y="10109"/>
                    <a:pt x="29610" y="10169"/>
                  </a:cubicBezTo>
                  <a:lnTo>
                    <a:pt x="29603" y="10188"/>
                  </a:lnTo>
                  <a:cubicBezTo>
                    <a:pt x="29557" y="10267"/>
                    <a:pt x="29524" y="10340"/>
                    <a:pt x="29550" y="10445"/>
                  </a:cubicBezTo>
                  <a:cubicBezTo>
                    <a:pt x="29557" y="10478"/>
                    <a:pt x="29570" y="10511"/>
                    <a:pt x="29577" y="10544"/>
                  </a:cubicBezTo>
                  <a:cubicBezTo>
                    <a:pt x="29590" y="10577"/>
                    <a:pt x="29603" y="10610"/>
                    <a:pt x="29610" y="10649"/>
                  </a:cubicBezTo>
                  <a:cubicBezTo>
                    <a:pt x="29649" y="10860"/>
                    <a:pt x="29616" y="11018"/>
                    <a:pt x="29517" y="11116"/>
                  </a:cubicBezTo>
                  <a:cubicBezTo>
                    <a:pt x="29482" y="11156"/>
                    <a:pt x="29428" y="11175"/>
                    <a:pt x="29363" y="11175"/>
                  </a:cubicBezTo>
                  <a:cubicBezTo>
                    <a:pt x="29331" y="11175"/>
                    <a:pt x="29297" y="11171"/>
                    <a:pt x="29261" y="11163"/>
                  </a:cubicBezTo>
                  <a:cubicBezTo>
                    <a:pt x="29221" y="11149"/>
                    <a:pt x="29017" y="10972"/>
                    <a:pt x="28919" y="10886"/>
                  </a:cubicBezTo>
                  <a:cubicBezTo>
                    <a:pt x="28846" y="10820"/>
                    <a:pt x="28807" y="10787"/>
                    <a:pt x="28787" y="10774"/>
                  </a:cubicBezTo>
                  <a:cubicBezTo>
                    <a:pt x="28772" y="10763"/>
                    <a:pt x="28757" y="10758"/>
                    <a:pt x="28741" y="10758"/>
                  </a:cubicBezTo>
                  <a:cubicBezTo>
                    <a:pt x="28703" y="10758"/>
                    <a:pt x="28665" y="10787"/>
                    <a:pt x="28622" y="10820"/>
                  </a:cubicBezTo>
                  <a:lnTo>
                    <a:pt x="28603" y="10833"/>
                  </a:lnTo>
                  <a:cubicBezTo>
                    <a:pt x="28581" y="10846"/>
                    <a:pt x="28555" y="10853"/>
                    <a:pt x="28528" y="10853"/>
                  </a:cubicBezTo>
                  <a:cubicBezTo>
                    <a:pt x="28513" y="10853"/>
                    <a:pt x="28498" y="10851"/>
                    <a:pt x="28484" y="10847"/>
                  </a:cubicBezTo>
                  <a:cubicBezTo>
                    <a:pt x="28451" y="10840"/>
                    <a:pt x="28425" y="10827"/>
                    <a:pt x="28418" y="10814"/>
                  </a:cubicBezTo>
                  <a:cubicBezTo>
                    <a:pt x="28396" y="10779"/>
                    <a:pt x="28360" y="10770"/>
                    <a:pt x="28324" y="10770"/>
                  </a:cubicBezTo>
                  <a:cubicBezTo>
                    <a:pt x="28307" y="10770"/>
                    <a:pt x="28289" y="10772"/>
                    <a:pt x="28274" y="10774"/>
                  </a:cubicBezTo>
                  <a:cubicBezTo>
                    <a:pt x="28260" y="10774"/>
                    <a:pt x="28241" y="10777"/>
                    <a:pt x="28228" y="10777"/>
                  </a:cubicBezTo>
                  <a:cubicBezTo>
                    <a:pt x="28222" y="10777"/>
                    <a:pt x="28217" y="10776"/>
                    <a:pt x="28214" y="10774"/>
                  </a:cubicBezTo>
                  <a:cubicBezTo>
                    <a:pt x="28195" y="10748"/>
                    <a:pt x="28195" y="10597"/>
                    <a:pt x="28201" y="10511"/>
                  </a:cubicBezTo>
                  <a:cubicBezTo>
                    <a:pt x="28201" y="10360"/>
                    <a:pt x="28195" y="10294"/>
                    <a:pt x="28181" y="10267"/>
                  </a:cubicBezTo>
                  <a:cubicBezTo>
                    <a:pt x="28162" y="10241"/>
                    <a:pt x="28116" y="10195"/>
                    <a:pt x="28037" y="10116"/>
                  </a:cubicBezTo>
                  <a:cubicBezTo>
                    <a:pt x="27984" y="10063"/>
                    <a:pt x="27925" y="10004"/>
                    <a:pt x="27905" y="9978"/>
                  </a:cubicBezTo>
                  <a:cubicBezTo>
                    <a:pt x="27898" y="9965"/>
                    <a:pt x="27859" y="9886"/>
                    <a:pt x="27813" y="9234"/>
                  </a:cubicBezTo>
                  <a:lnTo>
                    <a:pt x="27806" y="9214"/>
                  </a:lnTo>
                  <a:cubicBezTo>
                    <a:pt x="27806" y="9182"/>
                    <a:pt x="27773" y="9103"/>
                    <a:pt x="27727" y="8977"/>
                  </a:cubicBezTo>
                  <a:cubicBezTo>
                    <a:pt x="27681" y="8879"/>
                    <a:pt x="27622" y="8721"/>
                    <a:pt x="27622" y="8694"/>
                  </a:cubicBezTo>
                  <a:cubicBezTo>
                    <a:pt x="27629" y="8642"/>
                    <a:pt x="27609" y="8069"/>
                    <a:pt x="27550" y="7990"/>
                  </a:cubicBezTo>
                  <a:cubicBezTo>
                    <a:pt x="27504" y="7931"/>
                    <a:pt x="27451" y="7806"/>
                    <a:pt x="27451" y="7786"/>
                  </a:cubicBezTo>
                  <a:cubicBezTo>
                    <a:pt x="27451" y="7773"/>
                    <a:pt x="27438" y="7437"/>
                    <a:pt x="27372" y="7365"/>
                  </a:cubicBezTo>
                  <a:cubicBezTo>
                    <a:pt x="27346" y="7332"/>
                    <a:pt x="27339" y="7095"/>
                    <a:pt x="27352" y="6885"/>
                  </a:cubicBezTo>
                  <a:cubicBezTo>
                    <a:pt x="27365" y="6885"/>
                    <a:pt x="27372" y="6891"/>
                    <a:pt x="27385" y="6891"/>
                  </a:cubicBezTo>
                  <a:cubicBezTo>
                    <a:pt x="27438" y="6885"/>
                    <a:pt x="27477" y="6858"/>
                    <a:pt x="27523" y="6806"/>
                  </a:cubicBezTo>
                  <a:cubicBezTo>
                    <a:pt x="27563" y="6753"/>
                    <a:pt x="27681" y="6720"/>
                    <a:pt x="27852" y="6720"/>
                  </a:cubicBezTo>
                  <a:cubicBezTo>
                    <a:pt x="27898" y="6720"/>
                    <a:pt x="27931" y="6720"/>
                    <a:pt x="27958" y="6727"/>
                  </a:cubicBezTo>
                  <a:lnTo>
                    <a:pt x="27977" y="6727"/>
                  </a:lnTo>
                  <a:cubicBezTo>
                    <a:pt x="28004" y="6727"/>
                    <a:pt x="28050" y="6707"/>
                    <a:pt x="28122" y="6681"/>
                  </a:cubicBezTo>
                  <a:cubicBezTo>
                    <a:pt x="28168" y="6661"/>
                    <a:pt x="28214" y="6648"/>
                    <a:pt x="28234" y="6641"/>
                  </a:cubicBezTo>
                  <a:close/>
                  <a:moveTo>
                    <a:pt x="30697" y="9664"/>
                  </a:moveTo>
                  <a:cubicBezTo>
                    <a:pt x="30710" y="9664"/>
                    <a:pt x="30723" y="9666"/>
                    <a:pt x="30735" y="9669"/>
                  </a:cubicBezTo>
                  <a:cubicBezTo>
                    <a:pt x="30768" y="9675"/>
                    <a:pt x="30794" y="9688"/>
                    <a:pt x="30807" y="9721"/>
                  </a:cubicBezTo>
                  <a:cubicBezTo>
                    <a:pt x="30834" y="9774"/>
                    <a:pt x="30775" y="9846"/>
                    <a:pt x="30755" y="9873"/>
                  </a:cubicBezTo>
                  <a:cubicBezTo>
                    <a:pt x="30709" y="9925"/>
                    <a:pt x="30590" y="10077"/>
                    <a:pt x="30663" y="10202"/>
                  </a:cubicBezTo>
                  <a:cubicBezTo>
                    <a:pt x="30709" y="10287"/>
                    <a:pt x="30775" y="10327"/>
                    <a:pt x="30886" y="10327"/>
                  </a:cubicBezTo>
                  <a:lnTo>
                    <a:pt x="31183" y="10327"/>
                  </a:lnTo>
                  <a:cubicBezTo>
                    <a:pt x="31235" y="10327"/>
                    <a:pt x="31294" y="10327"/>
                    <a:pt x="31347" y="10314"/>
                  </a:cubicBezTo>
                  <a:cubicBezTo>
                    <a:pt x="31393" y="10300"/>
                    <a:pt x="31400" y="10235"/>
                    <a:pt x="31400" y="10169"/>
                  </a:cubicBezTo>
                  <a:lnTo>
                    <a:pt x="31400" y="10156"/>
                  </a:lnTo>
                  <a:cubicBezTo>
                    <a:pt x="31393" y="10017"/>
                    <a:pt x="31420" y="9958"/>
                    <a:pt x="31439" y="9932"/>
                  </a:cubicBezTo>
                  <a:cubicBezTo>
                    <a:pt x="31466" y="9912"/>
                    <a:pt x="31505" y="9912"/>
                    <a:pt x="31545" y="9912"/>
                  </a:cubicBezTo>
                  <a:cubicBezTo>
                    <a:pt x="31562" y="9912"/>
                    <a:pt x="31580" y="9909"/>
                    <a:pt x="31597" y="9909"/>
                  </a:cubicBezTo>
                  <a:cubicBezTo>
                    <a:pt x="31606" y="9909"/>
                    <a:pt x="31615" y="9910"/>
                    <a:pt x="31624" y="9912"/>
                  </a:cubicBezTo>
                  <a:cubicBezTo>
                    <a:pt x="31643" y="9919"/>
                    <a:pt x="31670" y="9938"/>
                    <a:pt x="31689" y="9958"/>
                  </a:cubicBezTo>
                  <a:cubicBezTo>
                    <a:pt x="31716" y="9978"/>
                    <a:pt x="31735" y="10004"/>
                    <a:pt x="31768" y="10017"/>
                  </a:cubicBezTo>
                  <a:cubicBezTo>
                    <a:pt x="31791" y="10025"/>
                    <a:pt x="31817" y="10028"/>
                    <a:pt x="31843" y="10028"/>
                  </a:cubicBezTo>
                  <a:cubicBezTo>
                    <a:pt x="31862" y="10028"/>
                    <a:pt x="31881" y="10027"/>
                    <a:pt x="31900" y="10024"/>
                  </a:cubicBezTo>
                  <a:lnTo>
                    <a:pt x="32203" y="10024"/>
                  </a:lnTo>
                  <a:cubicBezTo>
                    <a:pt x="32226" y="10023"/>
                    <a:pt x="32249" y="10022"/>
                    <a:pt x="32271" y="10022"/>
                  </a:cubicBezTo>
                  <a:cubicBezTo>
                    <a:pt x="32373" y="10022"/>
                    <a:pt x="32475" y="10033"/>
                    <a:pt x="32571" y="10044"/>
                  </a:cubicBezTo>
                  <a:cubicBezTo>
                    <a:pt x="32598" y="10050"/>
                    <a:pt x="32624" y="10050"/>
                    <a:pt x="32650" y="10057"/>
                  </a:cubicBezTo>
                  <a:cubicBezTo>
                    <a:pt x="32677" y="10241"/>
                    <a:pt x="32716" y="10353"/>
                    <a:pt x="32742" y="10412"/>
                  </a:cubicBezTo>
                  <a:cubicBezTo>
                    <a:pt x="32749" y="10425"/>
                    <a:pt x="32749" y="10439"/>
                    <a:pt x="32749" y="10445"/>
                  </a:cubicBezTo>
                  <a:cubicBezTo>
                    <a:pt x="32756" y="10465"/>
                    <a:pt x="32756" y="10649"/>
                    <a:pt x="32756" y="10880"/>
                  </a:cubicBezTo>
                  <a:cubicBezTo>
                    <a:pt x="32657" y="10880"/>
                    <a:pt x="32380" y="10873"/>
                    <a:pt x="32321" y="10873"/>
                  </a:cubicBezTo>
                  <a:cubicBezTo>
                    <a:pt x="32282" y="10873"/>
                    <a:pt x="32255" y="10906"/>
                    <a:pt x="32229" y="10932"/>
                  </a:cubicBezTo>
                  <a:cubicBezTo>
                    <a:pt x="32196" y="10965"/>
                    <a:pt x="32176" y="11005"/>
                    <a:pt x="32150" y="11044"/>
                  </a:cubicBezTo>
                  <a:cubicBezTo>
                    <a:pt x="32137" y="11057"/>
                    <a:pt x="32130" y="11077"/>
                    <a:pt x="32124" y="11090"/>
                  </a:cubicBezTo>
                  <a:cubicBezTo>
                    <a:pt x="32084" y="11143"/>
                    <a:pt x="32038" y="11182"/>
                    <a:pt x="31985" y="11222"/>
                  </a:cubicBezTo>
                  <a:cubicBezTo>
                    <a:pt x="31972" y="11235"/>
                    <a:pt x="31959" y="11248"/>
                    <a:pt x="31939" y="11261"/>
                  </a:cubicBezTo>
                  <a:cubicBezTo>
                    <a:pt x="31920" y="11274"/>
                    <a:pt x="31907" y="11274"/>
                    <a:pt x="31867" y="11274"/>
                  </a:cubicBezTo>
                  <a:lnTo>
                    <a:pt x="31571" y="11274"/>
                  </a:lnTo>
                  <a:cubicBezTo>
                    <a:pt x="31531" y="11274"/>
                    <a:pt x="31492" y="11271"/>
                    <a:pt x="31452" y="11271"/>
                  </a:cubicBezTo>
                  <a:cubicBezTo>
                    <a:pt x="31433" y="11271"/>
                    <a:pt x="31413" y="11272"/>
                    <a:pt x="31393" y="11274"/>
                  </a:cubicBezTo>
                  <a:cubicBezTo>
                    <a:pt x="31275" y="11288"/>
                    <a:pt x="31255" y="11446"/>
                    <a:pt x="31255" y="11485"/>
                  </a:cubicBezTo>
                  <a:cubicBezTo>
                    <a:pt x="31222" y="11538"/>
                    <a:pt x="31143" y="11656"/>
                    <a:pt x="31071" y="11682"/>
                  </a:cubicBezTo>
                  <a:cubicBezTo>
                    <a:pt x="31060" y="11685"/>
                    <a:pt x="31050" y="11687"/>
                    <a:pt x="31041" y="11687"/>
                  </a:cubicBezTo>
                  <a:cubicBezTo>
                    <a:pt x="31028" y="11687"/>
                    <a:pt x="31016" y="11684"/>
                    <a:pt x="31005" y="11676"/>
                  </a:cubicBezTo>
                  <a:cubicBezTo>
                    <a:pt x="30965" y="11650"/>
                    <a:pt x="30952" y="11603"/>
                    <a:pt x="30952" y="11571"/>
                  </a:cubicBezTo>
                  <a:cubicBezTo>
                    <a:pt x="30952" y="11524"/>
                    <a:pt x="30906" y="11472"/>
                    <a:pt x="30867" y="11426"/>
                  </a:cubicBezTo>
                  <a:cubicBezTo>
                    <a:pt x="30840" y="11406"/>
                    <a:pt x="30821" y="11373"/>
                    <a:pt x="30814" y="11360"/>
                  </a:cubicBezTo>
                  <a:cubicBezTo>
                    <a:pt x="30807" y="11327"/>
                    <a:pt x="30900" y="11189"/>
                    <a:pt x="30952" y="11130"/>
                  </a:cubicBezTo>
                  <a:cubicBezTo>
                    <a:pt x="30998" y="11077"/>
                    <a:pt x="31025" y="10919"/>
                    <a:pt x="31018" y="10820"/>
                  </a:cubicBezTo>
                  <a:cubicBezTo>
                    <a:pt x="31011" y="10781"/>
                    <a:pt x="30985" y="10748"/>
                    <a:pt x="30939" y="10735"/>
                  </a:cubicBezTo>
                  <a:cubicBezTo>
                    <a:pt x="30917" y="10729"/>
                    <a:pt x="30891" y="10726"/>
                    <a:pt x="30865" y="10726"/>
                  </a:cubicBezTo>
                  <a:cubicBezTo>
                    <a:pt x="30803" y="10726"/>
                    <a:pt x="30736" y="10742"/>
                    <a:pt x="30709" y="10774"/>
                  </a:cubicBezTo>
                  <a:cubicBezTo>
                    <a:pt x="30702" y="10787"/>
                    <a:pt x="30696" y="10794"/>
                    <a:pt x="30689" y="10801"/>
                  </a:cubicBezTo>
                  <a:cubicBezTo>
                    <a:pt x="30676" y="10820"/>
                    <a:pt x="30669" y="10827"/>
                    <a:pt x="30649" y="10840"/>
                  </a:cubicBezTo>
                  <a:cubicBezTo>
                    <a:pt x="30623" y="10860"/>
                    <a:pt x="30597" y="10873"/>
                    <a:pt x="30564" y="10886"/>
                  </a:cubicBezTo>
                  <a:cubicBezTo>
                    <a:pt x="30531" y="10899"/>
                    <a:pt x="30505" y="10906"/>
                    <a:pt x="30478" y="10926"/>
                  </a:cubicBezTo>
                  <a:cubicBezTo>
                    <a:pt x="30452" y="10939"/>
                    <a:pt x="30426" y="10965"/>
                    <a:pt x="30399" y="10985"/>
                  </a:cubicBezTo>
                  <a:lnTo>
                    <a:pt x="30393" y="10991"/>
                  </a:lnTo>
                  <a:cubicBezTo>
                    <a:pt x="30327" y="11044"/>
                    <a:pt x="30268" y="11103"/>
                    <a:pt x="30209" y="11156"/>
                  </a:cubicBezTo>
                  <a:cubicBezTo>
                    <a:pt x="30193" y="11171"/>
                    <a:pt x="30150" y="11187"/>
                    <a:pt x="30126" y="11187"/>
                  </a:cubicBezTo>
                  <a:cubicBezTo>
                    <a:pt x="30118" y="11187"/>
                    <a:pt x="30113" y="11185"/>
                    <a:pt x="30110" y="11182"/>
                  </a:cubicBezTo>
                  <a:cubicBezTo>
                    <a:pt x="30110" y="11136"/>
                    <a:pt x="30090" y="11103"/>
                    <a:pt x="30051" y="11084"/>
                  </a:cubicBezTo>
                  <a:cubicBezTo>
                    <a:pt x="30031" y="11070"/>
                    <a:pt x="30008" y="11065"/>
                    <a:pt x="29986" y="11065"/>
                  </a:cubicBezTo>
                  <a:cubicBezTo>
                    <a:pt x="29963" y="11065"/>
                    <a:pt x="29942" y="11070"/>
                    <a:pt x="29926" y="11077"/>
                  </a:cubicBezTo>
                  <a:cubicBezTo>
                    <a:pt x="29912" y="11084"/>
                    <a:pt x="29906" y="11097"/>
                    <a:pt x="29893" y="11110"/>
                  </a:cubicBezTo>
                  <a:cubicBezTo>
                    <a:pt x="29886" y="11116"/>
                    <a:pt x="29879" y="11130"/>
                    <a:pt x="29873" y="11130"/>
                  </a:cubicBezTo>
                  <a:cubicBezTo>
                    <a:pt x="29860" y="11130"/>
                    <a:pt x="29735" y="11123"/>
                    <a:pt x="29616" y="11116"/>
                  </a:cubicBezTo>
                  <a:cubicBezTo>
                    <a:pt x="29689" y="10998"/>
                    <a:pt x="29715" y="10840"/>
                    <a:pt x="29682" y="10636"/>
                  </a:cubicBezTo>
                  <a:cubicBezTo>
                    <a:pt x="29669" y="10590"/>
                    <a:pt x="29656" y="10557"/>
                    <a:pt x="29643" y="10518"/>
                  </a:cubicBezTo>
                  <a:cubicBezTo>
                    <a:pt x="29636" y="10491"/>
                    <a:pt x="29623" y="10458"/>
                    <a:pt x="29616" y="10432"/>
                  </a:cubicBezTo>
                  <a:cubicBezTo>
                    <a:pt x="29596" y="10353"/>
                    <a:pt x="29616" y="10300"/>
                    <a:pt x="29662" y="10221"/>
                  </a:cubicBezTo>
                  <a:lnTo>
                    <a:pt x="29675" y="10202"/>
                  </a:lnTo>
                  <a:cubicBezTo>
                    <a:pt x="29708" y="10136"/>
                    <a:pt x="29754" y="10063"/>
                    <a:pt x="29761" y="9984"/>
                  </a:cubicBezTo>
                  <a:cubicBezTo>
                    <a:pt x="29768" y="9958"/>
                    <a:pt x="29768" y="9925"/>
                    <a:pt x="29768" y="9892"/>
                  </a:cubicBezTo>
                  <a:lnTo>
                    <a:pt x="29768" y="9879"/>
                  </a:lnTo>
                  <a:cubicBezTo>
                    <a:pt x="29814" y="9919"/>
                    <a:pt x="29879" y="9938"/>
                    <a:pt x="29939" y="9952"/>
                  </a:cubicBezTo>
                  <a:cubicBezTo>
                    <a:pt x="29958" y="9958"/>
                    <a:pt x="29978" y="9965"/>
                    <a:pt x="29998" y="9971"/>
                  </a:cubicBezTo>
                  <a:cubicBezTo>
                    <a:pt x="30045" y="9983"/>
                    <a:pt x="30100" y="10000"/>
                    <a:pt x="30151" y="10000"/>
                  </a:cubicBezTo>
                  <a:cubicBezTo>
                    <a:pt x="30186" y="10000"/>
                    <a:pt x="30219" y="9992"/>
                    <a:pt x="30248" y="9971"/>
                  </a:cubicBezTo>
                  <a:cubicBezTo>
                    <a:pt x="30327" y="9925"/>
                    <a:pt x="30393" y="9859"/>
                    <a:pt x="30459" y="9807"/>
                  </a:cubicBezTo>
                  <a:cubicBezTo>
                    <a:pt x="30498" y="9767"/>
                    <a:pt x="30538" y="9728"/>
                    <a:pt x="30584" y="9695"/>
                  </a:cubicBezTo>
                  <a:cubicBezTo>
                    <a:pt x="30604" y="9680"/>
                    <a:pt x="30652" y="9664"/>
                    <a:pt x="30697" y="9664"/>
                  </a:cubicBezTo>
                  <a:close/>
                  <a:moveTo>
                    <a:pt x="28142" y="10768"/>
                  </a:moveTo>
                  <a:cubicBezTo>
                    <a:pt x="28149" y="10794"/>
                    <a:pt x="28155" y="10814"/>
                    <a:pt x="28168" y="10820"/>
                  </a:cubicBezTo>
                  <a:cubicBezTo>
                    <a:pt x="28188" y="10840"/>
                    <a:pt x="28212" y="10845"/>
                    <a:pt x="28236" y="10845"/>
                  </a:cubicBezTo>
                  <a:cubicBezTo>
                    <a:pt x="28253" y="10845"/>
                    <a:pt x="28271" y="10843"/>
                    <a:pt x="28287" y="10840"/>
                  </a:cubicBezTo>
                  <a:cubicBezTo>
                    <a:pt x="28303" y="10837"/>
                    <a:pt x="28317" y="10836"/>
                    <a:pt x="28329" y="10836"/>
                  </a:cubicBezTo>
                  <a:cubicBezTo>
                    <a:pt x="28345" y="10836"/>
                    <a:pt x="28355" y="10839"/>
                    <a:pt x="28359" y="10847"/>
                  </a:cubicBezTo>
                  <a:cubicBezTo>
                    <a:pt x="28379" y="10880"/>
                    <a:pt x="28418" y="10906"/>
                    <a:pt x="28471" y="10919"/>
                  </a:cubicBezTo>
                  <a:cubicBezTo>
                    <a:pt x="28486" y="10922"/>
                    <a:pt x="28502" y="10924"/>
                    <a:pt x="28518" y="10924"/>
                  </a:cubicBezTo>
                  <a:cubicBezTo>
                    <a:pt x="28563" y="10924"/>
                    <a:pt x="28608" y="10910"/>
                    <a:pt x="28642" y="10886"/>
                  </a:cubicBezTo>
                  <a:lnTo>
                    <a:pt x="28662" y="10873"/>
                  </a:lnTo>
                  <a:cubicBezTo>
                    <a:pt x="28706" y="10843"/>
                    <a:pt x="28729" y="10829"/>
                    <a:pt x="28742" y="10829"/>
                  </a:cubicBezTo>
                  <a:cubicBezTo>
                    <a:pt x="28747" y="10829"/>
                    <a:pt x="28751" y="10830"/>
                    <a:pt x="28754" y="10833"/>
                  </a:cubicBezTo>
                  <a:cubicBezTo>
                    <a:pt x="28767" y="10840"/>
                    <a:pt x="28820" y="10886"/>
                    <a:pt x="28873" y="10932"/>
                  </a:cubicBezTo>
                  <a:cubicBezTo>
                    <a:pt x="29090" y="11130"/>
                    <a:pt x="29202" y="11222"/>
                    <a:pt x="29248" y="11228"/>
                  </a:cubicBezTo>
                  <a:cubicBezTo>
                    <a:pt x="29287" y="11241"/>
                    <a:pt x="29327" y="11248"/>
                    <a:pt x="29366" y="11248"/>
                  </a:cubicBezTo>
                  <a:cubicBezTo>
                    <a:pt x="29445" y="11248"/>
                    <a:pt x="29511" y="11222"/>
                    <a:pt x="29557" y="11182"/>
                  </a:cubicBezTo>
                  <a:cubicBezTo>
                    <a:pt x="29675" y="11189"/>
                    <a:pt x="29866" y="11202"/>
                    <a:pt x="29886" y="11202"/>
                  </a:cubicBezTo>
                  <a:cubicBezTo>
                    <a:pt x="29912" y="11195"/>
                    <a:pt x="29926" y="11176"/>
                    <a:pt x="29939" y="11156"/>
                  </a:cubicBezTo>
                  <a:cubicBezTo>
                    <a:pt x="29945" y="11149"/>
                    <a:pt x="29958" y="11143"/>
                    <a:pt x="29958" y="11143"/>
                  </a:cubicBezTo>
                  <a:cubicBezTo>
                    <a:pt x="29966" y="11139"/>
                    <a:pt x="29978" y="11135"/>
                    <a:pt x="29991" y="11135"/>
                  </a:cubicBezTo>
                  <a:cubicBezTo>
                    <a:pt x="30000" y="11135"/>
                    <a:pt x="30009" y="11137"/>
                    <a:pt x="30018" y="11143"/>
                  </a:cubicBezTo>
                  <a:cubicBezTo>
                    <a:pt x="30031" y="11149"/>
                    <a:pt x="30044" y="11163"/>
                    <a:pt x="30044" y="11182"/>
                  </a:cubicBezTo>
                  <a:cubicBezTo>
                    <a:pt x="30044" y="11215"/>
                    <a:pt x="30057" y="11241"/>
                    <a:pt x="30083" y="11248"/>
                  </a:cubicBezTo>
                  <a:cubicBezTo>
                    <a:pt x="30096" y="11254"/>
                    <a:pt x="30110" y="11256"/>
                    <a:pt x="30124" y="11256"/>
                  </a:cubicBezTo>
                  <a:cubicBezTo>
                    <a:pt x="30176" y="11256"/>
                    <a:pt x="30234" y="11224"/>
                    <a:pt x="30255" y="11209"/>
                  </a:cubicBezTo>
                  <a:cubicBezTo>
                    <a:pt x="30307" y="11149"/>
                    <a:pt x="30373" y="11097"/>
                    <a:pt x="30432" y="11044"/>
                  </a:cubicBezTo>
                  <a:lnTo>
                    <a:pt x="30439" y="11037"/>
                  </a:lnTo>
                  <a:cubicBezTo>
                    <a:pt x="30465" y="11018"/>
                    <a:pt x="30485" y="10998"/>
                    <a:pt x="30511" y="10985"/>
                  </a:cubicBezTo>
                  <a:cubicBezTo>
                    <a:pt x="30538" y="10972"/>
                    <a:pt x="30557" y="10958"/>
                    <a:pt x="30584" y="10945"/>
                  </a:cubicBezTo>
                  <a:cubicBezTo>
                    <a:pt x="30623" y="10932"/>
                    <a:pt x="30656" y="10919"/>
                    <a:pt x="30689" y="10893"/>
                  </a:cubicBezTo>
                  <a:cubicBezTo>
                    <a:pt x="30715" y="10880"/>
                    <a:pt x="30728" y="10860"/>
                    <a:pt x="30742" y="10847"/>
                  </a:cubicBezTo>
                  <a:cubicBezTo>
                    <a:pt x="30742" y="10833"/>
                    <a:pt x="30748" y="10827"/>
                    <a:pt x="30755" y="10820"/>
                  </a:cubicBezTo>
                  <a:cubicBezTo>
                    <a:pt x="30769" y="10806"/>
                    <a:pt x="30816" y="10792"/>
                    <a:pt x="30860" y="10792"/>
                  </a:cubicBezTo>
                  <a:cubicBezTo>
                    <a:pt x="30879" y="10792"/>
                    <a:pt x="30897" y="10795"/>
                    <a:pt x="30913" y="10801"/>
                  </a:cubicBezTo>
                  <a:cubicBezTo>
                    <a:pt x="30939" y="10807"/>
                    <a:pt x="30946" y="10820"/>
                    <a:pt x="30952" y="10827"/>
                  </a:cubicBezTo>
                  <a:cubicBezTo>
                    <a:pt x="30959" y="10912"/>
                    <a:pt x="30932" y="11051"/>
                    <a:pt x="30906" y="11090"/>
                  </a:cubicBezTo>
                  <a:cubicBezTo>
                    <a:pt x="30900" y="11090"/>
                    <a:pt x="30722" y="11301"/>
                    <a:pt x="30748" y="11380"/>
                  </a:cubicBezTo>
                  <a:cubicBezTo>
                    <a:pt x="30761" y="11413"/>
                    <a:pt x="30788" y="11439"/>
                    <a:pt x="30814" y="11472"/>
                  </a:cubicBezTo>
                  <a:cubicBezTo>
                    <a:pt x="30847" y="11505"/>
                    <a:pt x="30886" y="11551"/>
                    <a:pt x="30886" y="11577"/>
                  </a:cubicBezTo>
                  <a:cubicBezTo>
                    <a:pt x="30886" y="11623"/>
                    <a:pt x="30913" y="11696"/>
                    <a:pt x="30965" y="11735"/>
                  </a:cubicBezTo>
                  <a:cubicBezTo>
                    <a:pt x="30985" y="11748"/>
                    <a:pt x="31011" y="11755"/>
                    <a:pt x="31038" y="11755"/>
                  </a:cubicBezTo>
                  <a:cubicBezTo>
                    <a:pt x="31058" y="11755"/>
                    <a:pt x="31077" y="11755"/>
                    <a:pt x="31097" y="11748"/>
                  </a:cubicBezTo>
                  <a:cubicBezTo>
                    <a:pt x="31209" y="11702"/>
                    <a:pt x="31314" y="11518"/>
                    <a:pt x="31321" y="11511"/>
                  </a:cubicBezTo>
                  <a:lnTo>
                    <a:pt x="31321" y="11498"/>
                  </a:lnTo>
                  <a:cubicBezTo>
                    <a:pt x="31321" y="11498"/>
                    <a:pt x="31327" y="11353"/>
                    <a:pt x="31406" y="11347"/>
                  </a:cubicBezTo>
                  <a:cubicBezTo>
                    <a:pt x="31459" y="11340"/>
                    <a:pt x="31518" y="11340"/>
                    <a:pt x="31571" y="11340"/>
                  </a:cubicBezTo>
                  <a:lnTo>
                    <a:pt x="31847" y="11340"/>
                  </a:lnTo>
                  <a:lnTo>
                    <a:pt x="31867" y="11347"/>
                  </a:lnTo>
                  <a:cubicBezTo>
                    <a:pt x="31907" y="11347"/>
                    <a:pt x="31946" y="11347"/>
                    <a:pt x="31985" y="11314"/>
                  </a:cubicBezTo>
                  <a:cubicBezTo>
                    <a:pt x="31999" y="11301"/>
                    <a:pt x="32012" y="11288"/>
                    <a:pt x="32032" y="11274"/>
                  </a:cubicBezTo>
                  <a:cubicBezTo>
                    <a:pt x="32084" y="11235"/>
                    <a:pt x="32137" y="11189"/>
                    <a:pt x="32176" y="11130"/>
                  </a:cubicBezTo>
                  <a:cubicBezTo>
                    <a:pt x="32190" y="11116"/>
                    <a:pt x="32196" y="11097"/>
                    <a:pt x="32203" y="11084"/>
                  </a:cubicBezTo>
                  <a:cubicBezTo>
                    <a:pt x="32229" y="11044"/>
                    <a:pt x="32255" y="11011"/>
                    <a:pt x="32282" y="10978"/>
                  </a:cubicBezTo>
                  <a:cubicBezTo>
                    <a:pt x="32295" y="10965"/>
                    <a:pt x="32315" y="10945"/>
                    <a:pt x="32328" y="10945"/>
                  </a:cubicBezTo>
                  <a:lnTo>
                    <a:pt x="32756" y="10945"/>
                  </a:lnTo>
                  <a:cubicBezTo>
                    <a:pt x="32742" y="11347"/>
                    <a:pt x="32716" y="11860"/>
                    <a:pt x="32657" y="11992"/>
                  </a:cubicBezTo>
                  <a:cubicBezTo>
                    <a:pt x="32624" y="12058"/>
                    <a:pt x="32591" y="12143"/>
                    <a:pt x="32551" y="12229"/>
                  </a:cubicBezTo>
                  <a:cubicBezTo>
                    <a:pt x="32367" y="12222"/>
                    <a:pt x="32038" y="12209"/>
                    <a:pt x="32005" y="12209"/>
                  </a:cubicBezTo>
                  <a:cubicBezTo>
                    <a:pt x="32002" y="12208"/>
                    <a:pt x="31998" y="12208"/>
                    <a:pt x="31995" y="12208"/>
                  </a:cubicBezTo>
                  <a:cubicBezTo>
                    <a:pt x="31965" y="12208"/>
                    <a:pt x="31937" y="12231"/>
                    <a:pt x="31920" y="12248"/>
                  </a:cubicBezTo>
                  <a:lnTo>
                    <a:pt x="31913" y="12255"/>
                  </a:lnTo>
                  <a:cubicBezTo>
                    <a:pt x="31828" y="12314"/>
                    <a:pt x="31755" y="12387"/>
                    <a:pt x="31689" y="12446"/>
                  </a:cubicBezTo>
                  <a:cubicBezTo>
                    <a:pt x="31676" y="12459"/>
                    <a:pt x="31663" y="12479"/>
                    <a:pt x="31643" y="12492"/>
                  </a:cubicBezTo>
                  <a:cubicBezTo>
                    <a:pt x="31596" y="12546"/>
                    <a:pt x="31553" y="12599"/>
                    <a:pt x="31478" y="12599"/>
                  </a:cubicBezTo>
                  <a:cubicBezTo>
                    <a:pt x="31470" y="12599"/>
                    <a:pt x="31461" y="12598"/>
                    <a:pt x="31452" y="12597"/>
                  </a:cubicBezTo>
                  <a:cubicBezTo>
                    <a:pt x="31406" y="12597"/>
                    <a:pt x="31367" y="12597"/>
                    <a:pt x="31327" y="12604"/>
                  </a:cubicBezTo>
                  <a:cubicBezTo>
                    <a:pt x="31222" y="12604"/>
                    <a:pt x="31117" y="12604"/>
                    <a:pt x="31025" y="12597"/>
                  </a:cubicBezTo>
                  <a:cubicBezTo>
                    <a:pt x="30972" y="12591"/>
                    <a:pt x="30919" y="12545"/>
                    <a:pt x="30867" y="12505"/>
                  </a:cubicBezTo>
                  <a:cubicBezTo>
                    <a:pt x="30834" y="12479"/>
                    <a:pt x="30801" y="12459"/>
                    <a:pt x="30768" y="12439"/>
                  </a:cubicBezTo>
                  <a:cubicBezTo>
                    <a:pt x="30682" y="12393"/>
                    <a:pt x="30590" y="12341"/>
                    <a:pt x="30492" y="12334"/>
                  </a:cubicBezTo>
                  <a:cubicBezTo>
                    <a:pt x="30406" y="12334"/>
                    <a:pt x="30176" y="12479"/>
                    <a:pt x="30090" y="12545"/>
                  </a:cubicBezTo>
                  <a:cubicBezTo>
                    <a:pt x="30064" y="12518"/>
                    <a:pt x="30044" y="12499"/>
                    <a:pt x="30031" y="12485"/>
                  </a:cubicBezTo>
                  <a:cubicBezTo>
                    <a:pt x="29998" y="12466"/>
                    <a:pt x="29952" y="12387"/>
                    <a:pt x="29926" y="12301"/>
                  </a:cubicBezTo>
                  <a:cubicBezTo>
                    <a:pt x="29905" y="12235"/>
                    <a:pt x="29851" y="12221"/>
                    <a:pt x="29801" y="12221"/>
                  </a:cubicBezTo>
                  <a:cubicBezTo>
                    <a:pt x="29770" y="12221"/>
                    <a:pt x="29741" y="12226"/>
                    <a:pt x="29722" y="12229"/>
                  </a:cubicBezTo>
                  <a:cubicBezTo>
                    <a:pt x="29708" y="12229"/>
                    <a:pt x="29702" y="12235"/>
                    <a:pt x="29695" y="12235"/>
                  </a:cubicBezTo>
                  <a:cubicBezTo>
                    <a:pt x="29682" y="12229"/>
                    <a:pt x="29629" y="12183"/>
                    <a:pt x="29623" y="12169"/>
                  </a:cubicBezTo>
                  <a:cubicBezTo>
                    <a:pt x="29623" y="12163"/>
                    <a:pt x="29616" y="12137"/>
                    <a:pt x="29517" y="12058"/>
                  </a:cubicBezTo>
                  <a:lnTo>
                    <a:pt x="29504" y="12051"/>
                  </a:lnTo>
                  <a:cubicBezTo>
                    <a:pt x="29432" y="12038"/>
                    <a:pt x="29346" y="12018"/>
                    <a:pt x="29327" y="12005"/>
                  </a:cubicBezTo>
                  <a:cubicBezTo>
                    <a:pt x="29294" y="11992"/>
                    <a:pt x="29281" y="11985"/>
                    <a:pt x="29281" y="11965"/>
                  </a:cubicBezTo>
                  <a:cubicBezTo>
                    <a:pt x="29281" y="11946"/>
                    <a:pt x="29281" y="11939"/>
                    <a:pt x="29267" y="11926"/>
                  </a:cubicBezTo>
                  <a:cubicBezTo>
                    <a:pt x="29246" y="11904"/>
                    <a:pt x="29188" y="11891"/>
                    <a:pt x="29079" y="11891"/>
                  </a:cubicBezTo>
                  <a:cubicBezTo>
                    <a:pt x="29056" y="11891"/>
                    <a:pt x="29031" y="11892"/>
                    <a:pt x="29004" y="11893"/>
                  </a:cubicBezTo>
                  <a:lnTo>
                    <a:pt x="28991" y="11893"/>
                  </a:lnTo>
                  <a:cubicBezTo>
                    <a:pt x="28945" y="11893"/>
                    <a:pt x="28932" y="11933"/>
                    <a:pt x="28925" y="11952"/>
                  </a:cubicBezTo>
                  <a:cubicBezTo>
                    <a:pt x="28925" y="11959"/>
                    <a:pt x="28919" y="11965"/>
                    <a:pt x="28919" y="11972"/>
                  </a:cubicBezTo>
                  <a:cubicBezTo>
                    <a:pt x="28892" y="12025"/>
                    <a:pt x="28846" y="12077"/>
                    <a:pt x="28780" y="12077"/>
                  </a:cubicBezTo>
                  <a:cubicBezTo>
                    <a:pt x="28695" y="12077"/>
                    <a:pt x="28636" y="12183"/>
                    <a:pt x="28616" y="12387"/>
                  </a:cubicBezTo>
                  <a:cubicBezTo>
                    <a:pt x="28616" y="12393"/>
                    <a:pt x="28616" y="12393"/>
                    <a:pt x="28563" y="12393"/>
                  </a:cubicBezTo>
                  <a:cubicBezTo>
                    <a:pt x="28537" y="12393"/>
                    <a:pt x="28517" y="12393"/>
                    <a:pt x="28491" y="12400"/>
                  </a:cubicBezTo>
                  <a:cubicBezTo>
                    <a:pt x="28418" y="12406"/>
                    <a:pt x="28379" y="12459"/>
                    <a:pt x="28333" y="12518"/>
                  </a:cubicBezTo>
                  <a:cubicBezTo>
                    <a:pt x="28313" y="12545"/>
                    <a:pt x="28287" y="12571"/>
                    <a:pt x="28260" y="12604"/>
                  </a:cubicBezTo>
                  <a:cubicBezTo>
                    <a:pt x="28219" y="12650"/>
                    <a:pt x="28157" y="12662"/>
                    <a:pt x="28100" y="12662"/>
                  </a:cubicBezTo>
                  <a:cubicBezTo>
                    <a:pt x="28058" y="12662"/>
                    <a:pt x="28018" y="12655"/>
                    <a:pt x="27991" y="12650"/>
                  </a:cubicBezTo>
                  <a:lnTo>
                    <a:pt x="27964" y="12643"/>
                  </a:lnTo>
                  <a:cubicBezTo>
                    <a:pt x="27958" y="12637"/>
                    <a:pt x="27971" y="12604"/>
                    <a:pt x="27977" y="12584"/>
                  </a:cubicBezTo>
                  <a:cubicBezTo>
                    <a:pt x="27984" y="12551"/>
                    <a:pt x="27991" y="12525"/>
                    <a:pt x="27991" y="12499"/>
                  </a:cubicBezTo>
                  <a:cubicBezTo>
                    <a:pt x="27991" y="12452"/>
                    <a:pt x="27945" y="12393"/>
                    <a:pt x="27866" y="12308"/>
                  </a:cubicBezTo>
                  <a:cubicBezTo>
                    <a:pt x="27833" y="12275"/>
                    <a:pt x="27800" y="12242"/>
                    <a:pt x="27780" y="12216"/>
                  </a:cubicBezTo>
                  <a:cubicBezTo>
                    <a:pt x="27734" y="12150"/>
                    <a:pt x="27602" y="12137"/>
                    <a:pt x="27510" y="12137"/>
                  </a:cubicBezTo>
                  <a:cubicBezTo>
                    <a:pt x="27589" y="12071"/>
                    <a:pt x="27642" y="12025"/>
                    <a:pt x="27655" y="12018"/>
                  </a:cubicBezTo>
                  <a:cubicBezTo>
                    <a:pt x="28241" y="11380"/>
                    <a:pt x="28221" y="11334"/>
                    <a:pt x="28214" y="11307"/>
                  </a:cubicBezTo>
                  <a:cubicBezTo>
                    <a:pt x="28208" y="11294"/>
                    <a:pt x="28208" y="11281"/>
                    <a:pt x="28201" y="11261"/>
                  </a:cubicBezTo>
                  <a:cubicBezTo>
                    <a:pt x="28195" y="11241"/>
                    <a:pt x="28188" y="11215"/>
                    <a:pt x="28175" y="11189"/>
                  </a:cubicBezTo>
                  <a:cubicBezTo>
                    <a:pt x="28168" y="11169"/>
                    <a:pt x="28155" y="11143"/>
                    <a:pt x="28135" y="11123"/>
                  </a:cubicBezTo>
                  <a:cubicBezTo>
                    <a:pt x="28129" y="11123"/>
                    <a:pt x="28116" y="11116"/>
                    <a:pt x="28109" y="11110"/>
                  </a:cubicBezTo>
                  <a:cubicBezTo>
                    <a:pt x="28096" y="11103"/>
                    <a:pt x="28096" y="11097"/>
                    <a:pt x="28089" y="11090"/>
                  </a:cubicBezTo>
                  <a:cubicBezTo>
                    <a:pt x="28083" y="11077"/>
                    <a:pt x="28083" y="11057"/>
                    <a:pt x="28089" y="11031"/>
                  </a:cubicBezTo>
                  <a:lnTo>
                    <a:pt x="28089" y="11011"/>
                  </a:lnTo>
                  <a:cubicBezTo>
                    <a:pt x="28089" y="10932"/>
                    <a:pt x="28089" y="10847"/>
                    <a:pt x="28129" y="10781"/>
                  </a:cubicBezTo>
                  <a:cubicBezTo>
                    <a:pt x="28129" y="10781"/>
                    <a:pt x="28135" y="10774"/>
                    <a:pt x="28142" y="10768"/>
                  </a:cubicBezTo>
                  <a:close/>
                  <a:moveTo>
                    <a:pt x="15644" y="2311"/>
                  </a:moveTo>
                  <a:cubicBezTo>
                    <a:pt x="15703" y="2311"/>
                    <a:pt x="15736" y="2317"/>
                    <a:pt x="15749" y="2324"/>
                  </a:cubicBezTo>
                  <a:cubicBezTo>
                    <a:pt x="15782" y="2429"/>
                    <a:pt x="15861" y="2692"/>
                    <a:pt x="15861" y="2758"/>
                  </a:cubicBezTo>
                  <a:cubicBezTo>
                    <a:pt x="15868" y="2804"/>
                    <a:pt x="15894" y="3008"/>
                    <a:pt x="15973" y="3021"/>
                  </a:cubicBezTo>
                  <a:lnTo>
                    <a:pt x="16045" y="3021"/>
                  </a:lnTo>
                  <a:cubicBezTo>
                    <a:pt x="16068" y="3021"/>
                    <a:pt x="16097" y="3021"/>
                    <a:pt x="16128" y="3021"/>
                  </a:cubicBezTo>
                  <a:cubicBezTo>
                    <a:pt x="16206" y="3021"/>
                    <a:pt x="16297" y="3024"/>
                    <a:pt x="16335" y="3048"/>
                  </a:cubicBezTo>
                  <a:cubicBezTo>
                    <a:pt x="16355" y="3061"/>
                    <a:pt x="16361" y="3074"/>
                    <a:pt x="16368" y="3094"/>
                  </a:cubicBezTo>
                  <a:cubicBezTo>
                    <a:pt x="16388" y="3146"/>
                    <a:pt x="16414" y="3192"/>
                    <a:pt x="16539" y="3199"/>
                  </a:cubicBezTo>
                  <a:cubicBezTo>
                    <a:pt x="16579" y="3206"/>
                    <a:pt x="16611" y="3206"/>
                    <a:pt x="16638" y="3206"/>
                  </a:cubicBezTo>
                  <a:cubicBezTo>
                    <a:pt x="16743" y="3212"/>
                    <a:pt x="16776" y="3212"/>
                    <a:pt x="16842" y="3298"/>
                  </a:cubicBezTo>
                  <a:cubicBezTo>
                    <a:pt x="16921" y="3390"/>
                    <a:pt x="16973" y="3469"/>
                    <a:pt x="17006" y="3535"/>
                  </a:cubicBezTo>
                  <a:cubicBezTo>
                    <a:pt x="17026" y="3568"/>
                    <a:pt x="17033" y="3594"/>
                    <a:pt x="17046" y="3620"/>
                  </a:cubicBezTo>
                  <a:cubicBezTo>
                    <a:pt x="17072" y="3686"/>
                    <a:pt x="17098" y="3752"/>
                    <a:pt x="17197" y="3798"/>
                  </a:cubicBezTo>
                  <a:cubicBezTo>
                    <a:pt x="17230" y="3818"/>
                    <a:pt x="17289" y="3890"/>
                    <a:pt x="17289" y="3976"/>
                  </a:cubicBezTo>
                  <a:cubicBezTo>
                    <a:pt x="17289" y="4081"/>
                    <a:pt x="17329" y="4298"/>
                    <a:pt x="17401" y="4417"/>
                  </a:cubicBezTo>
                  <a:cubicBezTo>
                    <a:pt x="17414" y="4443"/>
                    <a:pt x="17428" y="4469"/>
                    <a:pt x="17441" y="4496"/>
                  </a:cubicBezTo>
                  <a:cubicBezTo>
                    <a:pt x="17506" y="4614"/>
                    <a:pt x="17592" y="4772"/>
                    <a:pt x="17711" y="4910"/>
                  </a:cubicBezTo>
                  <a:cubicBezTo>
                    <a:pt x="17796" y="5002"/>
                    <a:pt x="17836" y="5121"/>
                    <a:pt x="17868" y="5213"/>
                  </a:cubicBezTo>
                  <a:lnTo>
                    <a:pt x="17868" y="5226"/>
                  </a:lnTo>
                  <a:cubicBezTo>
                    <a:pt x="17901" y="5325"/>
                    <a:pt x="17934" y="5430"/>
                    <a:pt x="18040" y="5496"/>
                  </a:cubicBezTo>
                  <a:cubicBezTo>
                    <a:pt x="18119" y="5542"/>
                    <a:pt x="18217" y="5549"/>
                    <a:pt x="18303" y="5555"/>
                  </a:cubicBezTo>
                  <a:cubicBezTo>
                    <a:pt x="18277" y="5641"/>
                    <a:pt x="18250" y="5726"/>
                    <a:pt x="18296" y="5792"/>
                  </a:cubicBezTo>
                  <a:cubicBezTo>
                    <a:pt x="18323" y="5825"/>
                    <a:pt x="18369" y="5851"/>
                    <a:pt x="18434" y="5851"/>
                  </a:cubicBezTo>
                  <a:lnTo>
                    <a:pt x="18454" y="5851"/>
                  </a:lnTo>
                  <a:cubicBezTo>
                    <a:pt x="18698" y="5851"/>
                    <a:pt x="18935" y="5628"/>
                    <a:pt x="18954" y="5568"/>
                  </a:cubicBezTo>
                  <a:cubicBezTo>
                    <a:pt x="18968" y="5529"/>
                    <a:pt x="19027" y="5450"/>
                    <a:pt x="19047" y="5437"/>
                  </a:cubicBezTo>
                  <a:cubicBezTo>
                    <a:pt x="19099" y="5483"/>
                    <a:pt x="19310" y="5792"/>
                    <a:pt x="19310" y="5838"/>
                  </a:cubicBezTo>
                  <a:cubicBezTo>
                    <a:pt x="19303" y="5865"/>
                    <a:pt x="19198" y="5917"/>
                    <a:pt x="19047" y="5917"/>
                  </a:cubicBezTo>
                  <a:cubicBezTo>
                    <a:pt x="19027" y="5917"/>
                    <a:pt x="19007" y="5917"/>
                    <a:pt x="18981" y="5911"/>
                  </a:cubicBezTo>
                  <a:cubicBezTo>
                    <a:pt x="18908" y="5904"/>
                    <a:pt x="18842" y="5897"/>
                    <a:pt x="18790" y="5897"/>
                  </a:cubicBezTo>
                  <a:cubicBezTo>
                    <a:pt x="18757" y="5897"/>
                    <a:pt x="18665" y="5897"/>
                    <a:pt x="18652" y="5976"/>
                  </a:cubicBezTo>
                  <a:cubicBezTo>
                    <a:pt x="18645" y="6022"/>
                    <a:pt x="18625" y="6233"/>
                    <a:pt x="18685" y="6305"/>
                  </a:cubicBezTo>
                  <a:cubicBezTo>
                    <a:pt x="18704" y="6325"/>
                    <a:pt x="18724" y="6332"/>
                    <a:pt x="18737" y="6332"/>
                  </a:cubicBezTo>
                  <a:lnTo>
                    <a:pt x="18750" y="6332"/>
                  </a:lnTo>
                  <a:cubicBezTo>
                    <a:pt x="18823" y="6332"/>
                    <a:pt x="18849" y="6273"/>
                    <a:pt x="18869" y="6226"/>
                  </a:cubicBezTo>
                  <a:cubicBezTo>
                    <a:pt x="18875" y="6213"/>
                    <a:pt x="18882" y="6194"/>
                    <a:pt x="18889" y="6180"/>
                  </a:cubicBezTo>
                  <a:cubicBezTo>
                    <a:pt x="18921" y="6121"/>
                    <a:pt x="18928" y="6108"/>
                    <a:pt x="18981" y="6108"/>
                  </a:cubicBezTo>
                  <a:lnTo>
                    <a:pt x="19257" y="6108"/>
                  </a:lnTo>
                  <a:cubicBezTo>
                    <a:pt x="19316" y="6108"/>
                    <a:pt x="19376" y="6115"/>
                    <a:pt x="19428" y="6115"/>
                  </a:cubicBezTo>
                  <a:lnTo>
                    <a:pt x="19448" y="6115"/>
                  </a:lnTo>
                  <a:cubicBezTo>
                    <a:pt x="19461" y="6115"/>
                    <a:pt x="19481" y="6115"/>
                    <a:pt x="19487" y="6121"/>
                  </a:cubicBezTo>
                  <a:cubicBezTo>
                    <a:pt x="19501" y="6128"/>
                    <a:pt x="19507" y="6134"/>
                    <a:pt x="19514" y="6141"/>
                  </a:cubicBezTo>
                  <a:cubicBezTo>
                    <a:pt x="19527" y="6148"/>
                    <a:pt x="19534" y="6161"/>
                    <a:pt x="19553" y="6174"/>
                  </a:cubicBezTo>
                  <a:cubicBezTo>
                    <a:pt x="19580" y="6187"/>
                    <a:pt x="19626" y="6194"/>
                    <a:pt x="19678" y="6194"/>
                  </a:cubicBezTo>
                  <a:cubicBezTo>
                    <a:pt x="19718" y="6194"/>
                    <a:pt x="19856" y="6187"/>
                    <a:pt x="19876" y="6095"/>
                  </a:cubicBezTo>
                  <a:cubicBezTo>
                    <a:pt x="19882" y="6062"/>
                    <a:pt x="19948" y="6042"/>
                    <a:pt x="20040" y="6042"/>
                  </a:cubicBezTo>
                  <a:cubicBezTo>
                    <a:pt x="20165" y="6042"/>
                    <a:pt x="20284" y="6075"/>
                    <a:pt x="20310" y="6101"/>
                  </a:cubicBezTo>
                  <a:cubicBezTo>
                    <a:pt x="20343" y="6128"/>
                    <a:pt x="20383" y="6141"/>
                    <a:pt x="20429" y="6141"/>
                  </a:cubicBezTo>
                  <a:cubicBezTo>
                    <a:pt x="20560" y="6141"/>
                    <a:pt x="20698" y="6022"/>
                    <a:pt x="20758" y="5943"/>
                  </a:cubicBezTo>
                  <a:cubicBezTo>
                    <a:pt x="20797" y="5891"/>
                    <a:pt x="20837" y="5871"/>
                    <a:pt x="20883" y="5871"/>
                  </a:cubicBezTo>
                  <a:cubicBezTo>
                    <a:pt x="20889" y="5871"/>
                    <a:pt x="21093" y="5871"/>
                    <a:pt x="21126" y="5845"/>
                  </a:cubicBezTo>
                  <a:cubicBezTo>
                    <a:pt x="21126" y="5845"/>
                    <a:pt x="21133" y="5845"/>
                    <a:pt x="21139" y="5838"/>
                  </a:cubicBezTo>
                  <a:cubicBezTo>
                    <a:pt x="21311" y="5739"/>
                    <a:pt x="21389" y="5674"/>
                    <a:pt x="21403" y="5614"/>
                  </a:cubicBezTo>
                  <a:cubicBezTo>
                    <a:pt x="21422" y="5562"/>
                    <a:pt x="21422" y="5496"/>
                    <a:pt x="21429" y="5443"/>
                  </a:cubicBezTo>
                  <a:cubicBezTo>
                    <a:pt x="21436" y="5351"/>
                    <a:pt x="21436" y="5259"/>
                    <a:pt x="21495" y="5193"/>
                  </a:cubicBezTo>
                  <a:cubicBezTo>
                    <a:pt x="21633" y="5016"/>
                    <a:pt x="21725" y="4956"/>
                    <a:pt x="21758" y="4956"/>
                  </a:cubicBezTo>
                  <a:cubicBezTo>
                    <a:pt x="21768" y="4958"/>
                    <a:pt x="21783" y="4959"/>
                    <a:pt x="21800" y="4959"/>
                  </a:cubicBezTo>
                  <a:cubicBezTo>
                    <a:pt x="21904" y="4959"/>
                    <a:pt x="22107" y="4930"/>
                    <a:pt x="22107" y="4930"/>
                  </a:cubicBezTo>
                  <a:cubicBezTo>
                    <a:pt x="22113" y="4930"/>
                    <a:pt x="22581" y="4943"/>
                    <a:pt x="22824" y="5108"/>
                  </a:cubicBezTo>
                  <a:lnTo>
                    <a:pt x="22837" y="5108"/>
                  </a:lnTo>
                  <a:cubicBezTo>
                    <a:pt x="22844" y="5108"/>
                    <a:pt x="22976" y="5147"/>
                    <a:pt x="23068" y="5147"/>
                  </a:cubicBezTo>
                  <a:cubicBezTo>
                    <a:pt x="23101" y="5147"/>
                    <a:pt x="23134" y="5167"/>
                    <a:pt x="23166" y="5187"/>
                  </a:cubicBezTo>
                  <a:cubicBezTo>
                    <a:pt x="23180" y="5272"/>
                    <a:pt x="23252" y="5799"/>
                    <a:pt x="23166" y="6003"/>
                  </a:cubicBezTo>
                  <a:cubicBezTo>
                    <a:pt x="23074" y="6233"/>
                    <a:pt x="22857" y="6806"/>
                    <a:pt x="22857" y="6806"/>
                  </a:cubicBezTo>
                  <a:cubicBezTo>
                    <a:pt x="22712" y="7102"/>
                    <a:pt x="22561" y="7411"/>
                    <a:pt x="22403" y="7747"/>
                  </a:cubicBezTo>
                  <a:cubicBezTo>
                    <a:pt x="22390" y="7773"/>
                    <a:pt x="22370" y="7806"/>
                    <a:pt x="22357" y="7832"/>
                  </a:cubicBezTo>
                  <a:cubicBezTo>
                    <a:pt x="22317" y="7905"/>
                    <a:pt x="22285" y="7971"/>
                    <a:pt x="22265" y="8056"/>
                  </a:cubicBezTo>
                  <a:cubicBezTo>
                    <a:pt x="22258" y="8082"/>
                    <a:pt x="22258" y="8109"/>
                    <a:pt x="22252" y="8142"/>
                  </a:cubicBezTo>
                  <a:cubicBezTo>
                    <a:pt x="22252" y="8207"/>
                    <a:pt x="22245" y="8267"/>
                    <a:pt x="22206" y="8300"/>
                  </a:cubicBezTo>
                  <a:lnTo>
                    <a:pt x="22160" y="8346"/>
                  </a:lnTo>
                  <a:cubicBezTo>
                    <a:pt x="21830" y="8589"/>
                    <a:pt x="21291" y="9030"/>
                    <a:pt x="21317" y="9135"/>
                  </a:cubicBezTo>
                  <a:cubicBezTo>
                    <a:pt x="21317" y="9149"/>
                    <a:pt x="21324" y="9168"/>
                    <a:pt x="21363" y="9175"/>
                  </a:cubicBezTo>
                  <a:cubicBezTo>
                    <a:pt x="21508" y="9201"/>
                    <a:pt x="21567" y="9399"/>
                    <a:pt x="21567" y="9432"/>
                  </a:cubicBezTo>
                  <a:cubicBezTo>
                    <a:pt x="21567" y="9451"/>
                    <a:pt x="21567" y="9478"/>
                    <a:pt x="21567" y="9497"/>
                  </a:cubicBezTo>
                  <a:cubicBezTo>
                    <a:pt x="21567" y="9570"/>
                    <a:pt x="21567" y="9642"/>
                    <a:pt x="21554" y="9715"/>
                  </a:cubicBezTo>
                  <a:cubicBezTo>
                    <a:pt x="21534" y="9859"/>
                    <a:pt x="21488" y="9938"/>
                    <a:pt x="21370" y="10037"/>
                  </a:cubicBezTo>
                  <a:cubicBezTo>
                    <a:pt x="21251" y="10142"/>
                    <a:pt x="21153" y="10261"/>
                    <a:pt x="21080" y="10360"/>
                  </a:cubicBezTo>
                  <a:lnTo>
                    <a:pt x="21060" y="10379"/>
                  </a:lnTo>
                  <a:cubicBezTo>
                    <a:pt x="20975" y="10498"/>
                    <a:pt x="20856" y="10643"/>
                    <a:pt x="20823" y="10801"/>
                  </a:cubicBezTo>
                  <a:cubicBezTo>
                    <a:pt x="20791" y="10991"/>
                    <a:pt x="20823" y="11235"/>
                    <a:pt x="20916" y="11399"/>
                  </a:cubicBezTo>
                  <a:cubicBezTo>
                    <a:pt x="20968" y="11505"/>
                    <a:pt x="20995" y="11643"/>
                    <a:pt x="20968" y="11768"/>
                  </a:cubicBezTo>
                  <a:cubicBezTo>
                    <a:pt x="20955" y="11867"/>
                    <a:pt x="20883" y="11952"/>
                    <a:pt x="20817" y="12031"/>
                  </a:cubicBezTo>
                  <a:cubicBezTo>
                    <a:pt x="20791" y="12064"/>
                    <a:pt x="20764" y="12097"/>
                    <a:pt x="20738" y="12130"/>
                  </a:cubicBezTo>
                  <a:cubicBezTo>
                    <a:pt x="20666" y="12235"/>
                    <a:pt x="20593" y="12341"/>
                    <a:pt x="20521" y="12452"/>
                  </a:cubicBezTo>
                  <a:cubicBezTo>
                    <a:pt x="20383" y="12663"/>
                    <a:pt x="20205" y="12946"/>
                    <a:pt x="20073" y="13242"/>
                  </a:cubicBezTo>
                  <a:cubicBezTo>
                    <a:pt x="20067" y="13255"/>
                    <a:pt x="20067" y="13262"/>
                    <a:pt x="20060" y="13275"/>
                  </a:cubicBezTo>
                  <a:lnTo>
                    <a:pt x="16585" y="13163"/>
                  </a:lnTo>
                  <a:cubicBezTo>
                    <a:pt x="15868" y="13143"/>
                    <a:pt x="14788" y="13111"/>
                    <a:pt x="14723" y="13097"/>
                  </a:cubicBezTo>
                  <a:cubicBezTo>
                    <a:pt x="14709" y="13091"/>
                    <a:pt x="14676" y="13045"/>
                    <a:pt x="14644" y="13005"/>
                  </a:cubicBezTo>
                  <a:cubicBezTo>
                    <a:pt x="14551" y="12900"/>
                    <a:pt x="14472" y="12821"/>
                    <a:pt x="14413" y="12801"/>
                  </a:cubicBezTo>
                  <a:cubicBezTo>
                    <a:pt x="14341" y="12768"/>
                    <a:pt x="14301" y="12755"/>
                    <a:pt x="14288" y="12755"/>
                  </a:cubicBezTo>
                  <a:cubicBezTo>
                    <a:pt x="14255" y="12729"/>
                    <a:pt x="14012" y="12564"/>
                    <a:pt x="13966" y="12518"/>
                  </a:cubicBezTo>
                  <a:cubicBezTo>
                    <a:pt x="13939" y="12492"/>
                    <a:pt x="13933" y="12360"/>
                    <a:pt x="13933" y="12275"/>
                  </a:cubicBezTo>
                  <a:cubicBezTo>
                    <a:pt x="13933" y="12222"/>
                    <a:pt x="13933" y="12176"/>
                    <a:pt x="13933" y="12137"/>
                  </a:cubicBezTo>
                  <a:cubicBezTo>
                    <a:pt x="13920" y="12031"/>
                    <a:pt x="13860" y="11992"/>
                    <a:pt x="13821" y="11965"/>
                  </a:cubicBezTo>
                  <a:cubicBezTo>
                    <a:pt x="13808" y="11959"/>
                    <a:pt x="13795" y="11952"/>
                    <a:pt x="13795" y="11946"/>
                  </a:cubicBezTo>
                  <a:cubicBezTo>
                    <a:pt x="13775" y="11926"/>
                    <a:pt x="13755" y="11775"/>
                    <a:pt x="13742" y="11597"/>
                  </a:cubicBezTo>
                  <a:cubicBezTo>
                    <a:pt x="13735" y="11524"/>
                    <a:pt x="13558" y="11327"/>
                    <a:pt x="13505" y="11268"/>
                  </a:cubicBezTo>
                  <a:cubicBezTo>
                    <a:pt x="13472" y="11215"/>
                    <a:pt x="13439" y="11163"/>
                    <a:pt x="13406" y="11110"/>
                  </a:cubicBezTo>
                  <a:lnTo>
                    <a:pt x="13360" y="11044"/>
                  </a:lnTo>
                  <a:cubicBezTo>
                    <a:pt x="13354" y="11024"/>
                    <a:pt x="13340" y="11005"/>
                    <a:pt x="13327" y="10985"/>
                  </a:cubicBezTo>
                  <a:cubicBezTo>
                    <a:pt x="13222" y="10827"/>
                    <a:pt x="13110" y="10656"/>
                    <a:pt x="13248" y="10504"/>
                  </a:cubicBezTo>
                  <a:cubicBezTo>
                    <a:pt x="13321" y="10425"/>
                    <a:pt x="13360" y="10307"/>
                    <a:pt x="13400" y="10202"/>
                  </a:cubicBezTo>
                  <a:cubicBezTo>
                    <a:pt x="13406" y="10169"/>
                    <a:pt x="13419" y="10142"/>
                    <a:pt x="13426" y="10109"/>
                  </a:cubicBezTo>
                  <a:cubicBezTo>
                    <a:pt x="13643" y="9563"/>
                    <a:pt x="13821" y="9122"/>
                    <a:pt x="13999" y="8708"/>
                  </a:cubicBezTo>
                  <a:lnTo>
                    <a:pt x="14018" y="8655"/>
                  </a:lnTo>
                  <a:cubicBezTo>
                    <a:pt x="14032" y="8629"/>
                    <a:pt x="14045" y="8596"/>
                    <a:pt x="14058" y="8563"/>
                  </a:cubicBezTo>
                  <a:lnTo>
                    <a:pt x="14755" y="6832"/>
                  </a:lnTo>
                  <a:cubicBezTo>
                    <a:pt x="14762" y="6819"/>
                    <a:pt x="14834" y="6700"/>
                    <a:pt x="14782" y="6615"/>
                  </a:cubicBezTo>
                  <a:cubicBezTo>
                    <a:pt x="14755" y="6569"/>
                    <a:pt x="14696" y="6542"/>
                    <a:pt x="14611" y="6542"/>
                  </a:cubicBezTo>
                  <a:cubicBezTo>
                    <a:pt x="14486" y="6542"/>
                    <a:pt x="14426" y="6470"/>
                    <a:pt x="14354" y="6384"/>
                  </a:cubicBezTo>
                  <a:cubicBezTo>
                    <a:pt x="14321" y="6345"/>
                    <a:pt x="14288" y="6312"/>
                    <a:pt x="14249" y="6273"/>
                  </a:cubicBezTo>
                  <a:cubicBezTo>
                    <a:pt x="14157" y="6194"/>
                    <a:pt x="14071" y="6154"/>
                    <a:pt x="13999" y="6148"/>
                  </a:cubicBezTo>
                  <a:cubicBezTo>
                    <a:pt x="13992" y="6148"/>
                    <a:pt x="13702" y="6082"/>
                    <a:pt x="13604" y="6016"/>
                  </a:cubicBezTo>
                  <a:cubicBezTo>
                    <a:pt x="13571" y="5990"/>
                    <a:pt x="13531" y="5957"/>
                    <a:pt x="13485" y="5911"/>
                  </a:cubicBezTo>
                  <a:cubicBezTo>
                    <a:pt x="13408" y="5833"/>
                    <a:pt x="13331" y="5756"/>
                    <a:pt x="13259" y="5756"/>
                  </a:cubicBezTo>
                  <a:cubicBezTo>
                    <a:pt x="13251" y="5756"/>
                    <a:pt x="13243" y="5757"/>
                    <a:pt x="13235" y="5759"/>
                  </a:cubicBezTo>
                  <a:cubicBezTo>
                    <a:pt x="13183" y="5766"/>
                    <a:pt x="13156" y="5792"/>
                    <a:pt x="13143" y="5805"/>
                  </a:cubicBezTo>
                  <a:cubicBezTo>
                    <a:pt x="13136" y="5812"/>
                    <a:pt x="13136" y="5812"/>
                    <a:pt x="13130" y="5812"/>
                  </a:cubicBezTo>
                  <a:cubicBezTo>
                    <a:pt x="13018" y="5766"/>
                    <a:pt x="12972" y="5660"/>
                    <a:pt x="12932" y="5549"/>
                  </a:cubicBezTo>
                  <a:cubicBezTo>
                    <a:pt x="12893" y="5456"/>
                    <a:pt x="12860" y="5364"/>
                    <a:pt x="12774" y="5292"/>
                  </a:cubicBezTo>
                  <a:cubicBezTo>
                    <a:pt x="12722" y="5246"/>
                    <a:pt x="12491" y="4996"/>
                    <a:pt x="12491" y="4923"/>
                  </a:cubicBezTo>
                  <a:cubicBezTo>
                    <a:pt x="12485" y="4838"/>
                    <a:pt x="12485" y="3837"/>
                    <a:pt x="12485" y="3640"/>
                  </a:cubicBezTo>
                  <a:cubicBezTo>
                    <a:pt x="12498" y="3640"/>
                    <a:pt x="12518" y="3647"/>
                    <a:pt x="12531" y="3647"/>
                  </a:cubicBezTo>
                  <a:cubicBezTo>
                    <a:pt x="12617" y="3647"/>
                    <a:pt x="12715" y="3640"/>
                    <a:pt x="12755" y="3601"/>
                  </a:cubicBezTo>
                  <a:cubicBezTo>
                    <a:pt x="12761" y="3587"/>
                    <a:pt x="12774" y="3574"/>
                    <a:pt x="12781" y="3554"/>
                  </a:cubicBezTo>
                  <a:cubicBezTo>
                    <a:pt x="12814" y="3502"/>
                    <a:pt x="12853" y="3436"/>
                    <a:pt x="12978" y="3423"/>
                  </a:cubicBezTo>
                  <a:lnTo>
                    <a:pt x="13163" y="3403"/>
                  </a:lnTo>
                  <a:lnTo>
                    <a:pt x="13169" y="3397"/>
                  </a:lnTo>
                  <a:cubicBezTo>
                    <a:pt x="13176" y="3397"/>
                    <a:pt x="13202" y="3370"/>
                    <a:pt x="13242" y="3298"/>
                  </a:cubicBezTo>
                  <a:cubicBezTo>
                    <a:pt x="13268" y="3258"/>
                    <a:pt x="13373" y="3239"/>
                    <a:pt x="13439" y="3239"/>
                  </a:cubicBezTo>
                  <a:cubicBezTo>
                    <a:pt x="13466" y="3239"/>
                    <a:pt x="13512" y="3219"/>
                    <a:pt x="13702" y="2988"/>
                  </a:cubicBezTo>
                  <a:cubicBezTo>
                    <a:pt x="13722" y="2969"/>
                    <a:pt x="13847" y="2936"/>
                    <a:pt x="13979" y="2936"/>
                  </a:cubicBezTo>
                  <a:cubicBezTo>
                    <a:pt x="14045" y="2936"/>
                    <a:pt x="14104" y="2942"/>
                    <a:pt x="14143" y="2962"/>
                  </a:cubicBezTo>
                  <a:cubicBezTo>
                    <a:pt x="14196" y="2988"/>
                    <a:pt x="14288" y="3002"/>
                    <a:pt x="14420" y="3002"/>
                  </a:cubicBezTo>
                  <a:cubicBezTo>
                    <a:pt x="14624" y="3002"/>
                    <a:pt x="14861" y="2975"/>
                    <a:pt x="14867" y="2975"/>
                  </a:cubicBezTo>
                  <a:lnTo>
                    <a:pt x="14887" y="2969"/>
                  </a:lnTo>
                  <a:lnTo>
                    <a:pt x="14894" y="2949"/>
                  </a:lnTo>
                  <a:cubicBezTo>
                    <a:pt x="14900" y="2936"/>
                    <a:pt x="14953" y="2765"/>
                    <a:pt x="14887" y="2679"/>
                  </a:cubicBezTo>
                  <a:cubicBezTo>
                    <a:pt x="14769" y="2508"/>
                    <a:pt x="14775" y="2462"/>
                    <a:pt x="14769" y="2462"/>
                  </a:cubicBezTo>
                  <a:cubicBezTo>
                    <a:pt x="14815" y="2449"/>
                    <a:pt x="15104" y="2436"/>
                    <a:pt x="15269" y="2436"/>
                  </a:cubicBezTo>
                  <a:lnTo>
                    <a:pt x="15282" y="2429"/>
                  </a:lnTo>
                  <a:cubicBezTo>
                    <a:pt x="15289" y="2429"/>
                    <a:pt x="15407" y="2383"/>
                    <a:pt x="15479" y="2337"/>
                  </a:cubicBezTo>
                  <a:cubicBezTo>
                    <a:pt x="15512" y="2324"/>
                    <a:pt x="15578" y="2311"/>
                    <a:pt x="15644" y="2311"/>
                  </a:cubicBezTo>
                  <a:close/>
                  <a:moveTo>
                    <a:pt x="23245" y="5259"/>
                  </a:moveTo>
                  <a:lnTo>
                    <a:pt x="23245" y="5259"/>
                  </a:lnTo>
                  <a:cubicBezTo>
                    <a:pt x="23252" y="5266"/>
                    <a:pt x="23252" y="5272"/>
                    <a:pt x="23259" y="5279"/>
                  </a:cubicBezTo>
                  <a:cubicBezTo>
                    <a:pt x="23317" y="5337"/>
                    <a:pt x="23369" y="5359"/>
                    <a:pt x="23467" y="5359"/>
                  </a:cubicBezTo>
                  <a:cubicBezTo>
                    <a:pt x="23480" y="5359"/>
                    <a:pt x="23494" y="5359"/>
                    <a:pt x="23509" y="5358"/>
                  </a:cubicBezTo>
                  <a:lnTo>
                    <a:pt x="23528" y="5358"/>
                  </a:lnTo>
                  <a:cubicBezTo>
                    <a:pt x="23614" y="5358"/>
                    <a:pt x="23759" y="5384"/>
                    <a:pt x="23785" y="5470"/>
                  </a:cubicBezTo>
                  <a:cubicBezTo>
                    <a:pt x="23785" y="5489"/>
                    <a:pt x="23792" y="5509"/>
                    <a:pt x="23798" y="5535"/>
                  </a:cubicBezTo>
                  <a:cubicBezTo>
                    <a:pt x="23817" y="5635"/>
                    <a:pt x="23836" y="5747"/>
                    <a:pt x="23927" y="5747"/>
                  </a:cubicBezTo>
                  <a:cubicBezTo>
                    <a:pt x="23932" y="5747"/>
                    <a:pt x="23938" y="5747"/>
                    <a:pt x="23943" y="5746"/>
                  </a:cubicBezTo>
                  <a:cubicBezTo>
                    <a:pt x="24022" y="5733"/>
                    <a:pt x="24048" y="5674"/>
                    <a:pt x="24075" y="5628"/>
                  </a:cubicBezTo>
                  <a:cubicBezTo>
                    <a:pt x="24081" y="5614"/>
                    <a:pt x="24094" y="5601"/>
                    <a:pt x="24101" y="5588"/>
                  </a:cubicBezTo>
                  <a:cubicBezTo>
                    <a:pt x="24127" y="5549"/>
                    <a:pt x="24219" y="5503"/>
                    <a:pt x="24246" y="5496"/>
                  </a:cubicBezTo>
                  <a:cubicBezTo>
                    <a:pt x="24272" y="5516"/>
                    <a:pt x="24358" y="5595"/>
                    <a:pt x="24397" y="5680"/>
                  </a:cubicBezTo>
                  <a:cubicBezTo>
                    <a:pt x="24463" y="5818"/>
                    <a:pt x="24529" y="5937"/>
                    <a:pt x="24608" y="5970"/>
                  </a:cubicBezTo>
                  <a:cubicBezTo>
                    <a:pt x="24641" y="5983"/>
                    <a:pt x="24628" y="6121"/>
                    <a:pt x="24621" y="6174"/>
                  </a:cubicBezTo>
                  <a:cubicBezTo>
                    <a:pt x="24621" y="6200"/>
                    <a:pt x="24614" y="6220"/>
                    <a:pt x="24614" y="6240"/>
                  </a:cubicBezTo>
                  <a:cubicBezTo>
                    <a:pt x="24614" y="6273"/>
                    <a:pt x="24634" y="6305"/>
                    <a:pt x="24647" y="6345"/>
                  </a:cubicBezTo>
                  <a:cubicBezTo>
                    <a:pt x="24674" y="6411"/>
                    <a:pt x="24700" y="6483"/>
                    <a:pt x="24674" y="6542"/>
                  </a:cubicBezTo>
                  <a:cubicBezTo>
                    <a:pt x="24496" y="6891"/>
                    <a:pt x="24502" y="6970"/>
                    <a:pt x="24529" y="7010"/>
                  </a:cubicBezTo>
                  <a:cubicBezTo>
                    <a:pt x="24555" y="7036"/>
                    <a:pt x="24581" y="7049"/>
                    <a:pt x="24608" y="7049"/>
                  </a:cubicBezTo>
                  <a:cubicBezTo>
                    <a:pt x="24654" y="7049"/>
                    <a:pt x="24693" y="7016"/>
                    <a:pt x="24746" y="6944"/>
                  </a:cubicBezTo>
                  <a:cubicBezTo>
                    <a:pt x="24766" y="6911"/>
                    <a:pt x="24805" y="6878"/>
                    <a:pt x="24838" y="6845"/>
                  </a:cubicBezTo>
                  <a:cubicBezTo>
                    <a:pt x="24897" y="6779"/>
                    <a:pt x="24957" y="6727"/>
                    <a:pt x="24924" y="6661"/>
                  </a:cubicBezTo>
                  <a:cubicBezTo>
                    <a:pt x="24891" y="6588"/>
                    <a:pt x="24851" y="6463"/>
                    <a:pt x="24884" y="6417"/>
                  </a:cubicBezTo>
                  <a:cubicBezTo>
                    <a:pt x="24891" y="6405"/>
                    <a:pt x="24911" y="6399"/>
                    <a:pt x="24933" y="6399"/>
                  </a:cubicBezTo>
                  <a:cubicBezTo>
                    <a:pt x="24972" y="6399"/>
                    <a:pt x="25018" y="6417"/>
                    <a:pt x="25022" y="6450"/>
                  </a:cubicBezTo>
                  <a:cubicBezTo>
                    <a:pt x="25022" y="6490"/>
                    <a:pt x="25022" y="6536"/>
                    <a:pt x="25022" y="6575"/>
                  </a:cubicBezTo>
                  <a:cubicBezTo>
                    <a:pt x="25022" y="6582"/>
                    <a:pt x="25022" y="6588"/>
                    <a:pt x="25022" y="6595"/>
                  </a:cubicBezTo>
                  <a:cubicBezTo>
                    <a:pt x="25022" y="6615"/>
                    <a:pt x="25022" y="6635"/>
                    <a:pt x="25029" y="6661"/>
                  </a:cubicBezTo>
                  <a:lnTo>
                    <a:pt x="25042" y="6687"/>
                  </a:lnTo>
                  <a:lnTo>
                    <a:pt x="25068" y="6681"/>
                  </a:lnTo>
                  <a:cubicBezTo>
                    <a:pt x="25115" y="6667"/>
                    <a:pt x="25194" y="6621"/>
                    <a:pt x="25213" y="6562"/>
                  </a:cubicBezTo>
                  <a:cubicBezTo>
                    <a:pt x="25266" y="6398"/>
                    <a:pt x="25305" y="6378"/>
                    <a:pt x="25319" y="6378"/>
                  </a:cubicBezTo>
                  <a:cubicBezTo>
                    <a:pt x="25345" y="6384"/>
                    <a:pt x="25378" y="6384"/>
                    <a:pt x="25430" y="6384"/>
                  </a:cubicBezTo>
                  <a:cubicBezTo>
                    <a:pt x="25588" y="6384"/>
                    <a:pt x="25885" y="6391"/>
                    <a:pt x="25990" y="6470"/>
                  </a:cubicBezTo>
                  <a:cubicBezTo>
                    <a:pt x="26115" y="6562"/>
                    <a:pt x="26247" y="6608"/>
                    <a:pt x="26391" y="6608"/>
                  </a:cubicBezTo>
                  <a:cubicBezTo>
                    <a:pt x="26562" y="6608"/>
                    <a:pt x="26839" y="6628"/>
                    <a:pt x="26892" y="6661"/>
                  </a:cubicBezTo>
                  <a:cubicBezTo>
                    <a:pt x="26905" y="6674"/>
                    <a:pt x="26918" y="6681"/>
                    <a:pt x="26944" y="6687"/>
                  </a:cubicBezTo>
                  <a:cubicBezTo>
                    <a:pt x="26931" y="6714"/>
                    <a:pt x="26931" y="6753"/>
                    <a:pt x="26924" y="6799"/>
                  </a:cubicBezTo>
                  <a:cubicBezTo>
                    <a:pt x="26918" y="6832"/>
                    <a:pt x="26918" y="6871"/>
                    <a:pt x="26911" y="6878"/>
                  </a:cubicBezTo>
                  <a:lnTo>
                    <a:pt x="26892" y="6898"/>
                  </a:lnTo>
                  <a:cubicBezTo>
                    <a:pt x="26872" y="6918"/>
                    <a:pt x="26865" y="6931"/>
                    <a:pt x="26839" y="6950"/>
                  </a:cubicBezTo>
                  <a:cubicBezTo>
                    <a:pt x="26799" y="6983"/>
                    <a:pt x="26747" y="7010"/>
                    <a:pt x="26694" y="7036"/>
                  </a:cubicBezTo>
                  <a:cubicBezTo>
                    <a:pt x="26655" y="7056"/>
                    <a:pt x="26615" y="7082"/>
                    <a:pt x="26576" y="7108"/>
                  </a:cubicBezTo>
                  <a:cubicBezTo>
                    <a:pt x="26497" y="7161"/>
                    <a:pt x="26424" y="7233"/>
                    <a:pt x="26372" y="7312"/>
                  </a:cubicBezTo>
                  <a:cubicBezTo>
                    <a:pt x="26286" y="7437"/>
                    <a:pt x="26207" y="7563"/>
                    <a:pt x="26135" y="7688"/>
                  </a:cubicBezTo>
                  <a:cubicBezTo>
                    <a:pt x="26121" y="7707"/>
                    <a:pt x="26102" y="7734"/>
                    <a:pt x="26089" y="7760"/>
                  </a:cubicBezTo>
                  <a:cubicBezTo>
                    <a:pt x="26062" y="7813"/>
                    <a:pt x="26036" y="7865"/>
                    <a:pt x="26003" y="7905"/>
                  </a:cubicBezTo>
                  <a:cubicBezTo>
                    <a:pt x="25950" y="7971"/>
                    <a:pt x="25970" y="8076"/>
                    <a:pt x="26056" y="8207"/>
                  </a:cubicBezTo>
                  <a:cubicBezTo>
                    <a:pt x="26102" y="8280"/>
                    <a:pt x="26108" y="8365"/>
                    <a:pt x="26115" y="8458"/>
                  </a:cubicBezTo>
                  <a:cubicBezTo>
                    <a:pt x="26115" y="8490"/>
                    <a:pt x="26115" y="8530"/>
                    <a:pt x="26121" y="8563"/>
                  </a:cubicBezTo>
                  <a:cubicBezTo>
                    <a:pt x="26135" y="8648"/>
                    <a:pt x="26135" y="8754"/>
                    <a:pt x="26128" y="8885"/>
                  </a:cubicBezTo>
                  <a:cubicBezTo>
                    <a:pt x="26121" y="9010"/>
                    <a:pt x="25996" y="9195"/>
                    <a:pt x="25983" y="9214"/>
                  </a:cubicBezTo>
                  <a:cubicBezTo>
                    <a:pt x="25937" y="9274"/>
                    <a:pt x="25937" y="9392"/>
                    <a:pt x="25950" y="9451"/>
                  </a:cubicBezTo>
                  <a:cubicBezTo>
                    <a:pt x="25957" y="9511"/>
                    <a:pt x="25990" y="9563"/>
                    <a:pt x="26016" y="9609"/>
                  </a:cubicBezTo>
                  <a:cubicBezTo>
                    <a:pt x="26029" y="9636"/>
                    <a:pt x="26043" y="9655"/>
                    <a:pt x="26056" y="9675"/>
                  </a:cubicBezTo>
                  <a:lnTo>
                    <a:pt x="26069" y="9708"/>
                  </a:lnTo>
                  <a:cubicBezTo>
                    <a:pt x="26095" y="9761"/>
                    <a:pt x="26121" y="9813"/>
                    <a:pt x="26148" y="9866"/>
                  </a:cubicBezTo>
                  <a:cubicBezTo>
                    <a:pt x="26148" y="9905"/>
                    <a:pt x="26036" y="10057"/>
                    <a:pt x="25990" y="10123"/>
                  </a:cubicBezTo>
                  <a:cubicBezTo>
                    <a:pt x="25964" y="10162"/>
                    <a:pt x="25944" y="10188"/>
                    <a:pt x="25937" y="10202"/>
                  </a:cubicBezTo>
                  <a:cubicBezTo>
                    <a:pt x="25904" y="10215"/>
                    <a:pt x="25720" y="10215"/>
                    <a:pt x="25608" y="10215"/>
                  </a:cubicBezTo>
                  <a:cubicBezTo>
                    <a:pt x="25549" y="10215"/>
                    <a:pt x="25495" y="10213"/>
                    <a:pt x="25450" y="10213"/>
                  </a:cubicBezTo>
                  <a:cubicBezTo>
                    <a:pt x="25406" y="10213"/>
                    <a:pt x="25371" y="10215"/>
                    <a:pt x="25351" y="10221"/>
                  </a:cubicBezTo>
                  <a:cubicBezTo>
                    <a:pt x="25338" y="10221"/>
                    <a:pt x="25319" y="10228"/>
                    <a:pt x="25187" y="10346"/>
                  </a:cubicBezTo>
                  <a:cubicBezTo>
                    <a:pt x="25016" y="10504"/>
                    <a:pt x="24845" y="10656"/>
                    <a:pt x="24628" y="10814"/>
                  </a:cubicBezTo>
                  <a:cubicBezTo>
                    <a:pt x="24588" y="10840"/>
                    <a:pt x="24549" y="10866"/>
                    <a:pt x="24509" y="10893"/>
                  </a:cubicBezTo>
                  <a:cubicBezTo>
                    <a:pt x="24463" y="10926"/>
                    <a:pt x="24417" y="10958"/>
                    <a:pt x="24364" y="10991"/>
                  </a:cubicBezTo>
                  <a:cubicBezTo>
                    <a:pt x="24351" y="11005"/>
                    <a:pt x="24331" y="11018"/>
                    <a:pt x="24312" y="11031"/>
                  </a:cubicBezTo>
                  <a:cubicBezTo>
                    <a:pt x="24219" y="11097"/>
                    <a:pt x="24114" y="11169"/>
                    <a:pt x="24055" y="11274"/>
                  </a:cubicBezTo>
                  <a:cubicBezTo>
                    <a:pt x="23910" y="11544"/>
                    <a:pt x="23805" y="11827"/>
                    <a:pt x="23706" y="12104"/>
                  </a:cubicBezTo>
                  <a:cubicBezTo>
                    <a:pt x="23673" y="12189"/>
                    <a:pt x="23673" y="12294"/>
                    <a:pt x="23680" y="12367"/>
                  </a:cubicBezTo>
                  <a:cubicBezTo>
                    <a:pt x="23686" y="12420"/>
                    <a:pt x="23706" y="12466"/>
                    <a:pt x="23726" y="12512"/>
                  </a:cubicBezTo>
                  <a:cubicBezTo>
                    <a:pt x="23746" y="12545"/>
                    <a:pt x="23759" y="12577"/>
                    <a:pt x="23765" y="12617"/>
                  </a:cubicBezTo>
                  <a:cubicBezTo>
                    <a:pt x="23785" y="12749"/>
                    <a:pt x="23792" y="12893"/>
                    <a:pt x="23792" y="13032"/>
                  </a:cubicBezTo>
                  <a:cubicBezTo>
                    <a:pt x="23792" y="13091"/>
                    <a:pt x="23792" y="13143"/>
                    <a:pt x="23792" y="13203"/>
                  </a:cubicBezTo>
                  <a:cubicBezTo>
                    <a:pt x="23798" y="13269"/>
                    <a:pt x="23719" y="13420"/>
                    <a:pt x="23673" y="13499"/>
                  </a:cubicBezTo>
                  <a:lnTo>
                    <a:pt x="23667" y="13499"/>
                  </a:lnTo>
                  <a:cubicBezTo>
                    <a:pt x="23627" y="13492"/>
                    <a:pt x="23581" y="13492"/>
                    <a:pt x="23528" y="13492"/>
                  </a:cubicBezTo>
                  <a:cubicBezTo>
                    <a:pt x="23507" y="13495"/>
                    <a:pt x="23483" y="13496"/>
                    <a:pt x="23461" y="13496"/>
                  </a:cubicBezTo>
                  <a:cubicBezTo>
                    <a:pt x="23422" y="13496"/>
                    <a:pt x="23387" y="13492"/>
                    <a:pt x="23370" y="13479"/>
                  </a:cubicBezTo>
                  <a:cubicBezTo>
                    <a:pt x="23364" y="13473"/>
                    <a:pt x="23364" y="13466"/>
                    <a:pt x="23357" y="13453"/>
                  </a:cubicBezTo>
                  <a:cubicBezTo>
                    <a:pt x="23364" y="13413"/>
                    <a:pt x="23377" y="13216"/>
                    <a:pt x="23318" y="13150"/>
                  </a:cubicBezTo>
                  <a:cubicBezTo>
                    <a:pt x="23305" y="13137"/>
                    <a:pt x="23285" y="13124"/>
                    <a:pt x="23259" y="13124"/>
                  </a:cubicBezTo>
                  <a:cubicBezTo>
                    <a:pt x="23245" y="13124"/>
                    <a:pt x="23232" y="13124"/>
                    <a:pt x="23226" y="13111"/>
                  </a:cubicBezTo>
                  <a:cubicBezTo>
                    <a:pt x="23193" y="13071"/>
                    <a:pt x="23199" y="12972"/>
                    <a:pt x="23199" y="12939"/>
                  </a:cubicBezTo>
                  <a:lnTo>
                    <a:pt x="23199" y="12926"/>
                  </a:lnTo>
                  <a:cubicBezTo>
                    <a:pt x="23206" y="12834"/>
                    <a:pt x="23147" y="12768"/>
                    <a:pt x="23048" y="12749"/>
                  </a:cubicBezTo>
                  <a:cubicBezTo>
                    <a:pt x="23022" y="12749"/>
                    <a:pt x="23022" y="12742"/>
                    <a:pt x="23022" y="12683"/>
                  </a:cubicBezTo>
                  <a:cubicBezTo>
                    <a:pt x="23022" y="12670"/>
                    <a:pt x="23022" y="12656"/>
                    <a:pt x="23022" y="12643"/>
                  </a:cubicBezTo>
                  <a:cubicBezTo>
                    <a:pt x="23022" y="12577"/>
                    <a:pt x="22969" y="12538"/>
                    <a:pt x="22916" y="12499"/>
                  </a:cubicBezTo>
                  <a:cubicBezTo>
                    <a:pt x="22903" y="12485"/>
                    <a:pt x="22883" y="12472"/>
                    <a:pt x="22870" y="12459"/>
                  </a:cubicBezTo>
                  <a:cubicBezTo>
                    <a:pt x="22818" y="12413"/>
                    <a:pt x="22824" y="12288"/>
                    <a:pt x="22844" y="12255"/>
                  </a:cubicBezTo>
                  <a:cubicBezTo>
                    <a:pt x="22857" y="12242"/>
                    <a:pt x="22870" y="12229"/>
                    <a:pt x="22883" y="12222"/>
                  </a:cubicBezTo>
                  <a:cubicBezTo>
                    <a:pt x="22910" y="12202"/>
                    <a:pt x="22943" y="12183"/>
                    <a:pt x="22943" y="12143"/>
                  </a:cubicBezTo>
                  <a:cubicBezTo>
                    <a:pt x="22949" y="12110"/>
                    <a:pt x="22949" y="12071"/>
                    <a:pt x="22949" y="12038"/>
                  </a:cubicBezTo>
                  <a:lnTo>
                    <a:pt x="22949" y="12005"/>
                  </a:lnTo>
                  <a:cubicBezTo>
                    <a:pt x="22949" y="11985"/>
                    <a:pt x="22943" y="11965"/>
                    <a:pt x="22943" y="11946"/>
                  </a:cubicBezTo>
                  <a:cubicBezTo>
                    <a:pt x="22936" y="11919"/>
                    <a:pt x="22930" y="11886"/>
                    <a:pt x="22936" y="11867"/>
                  </a:cubicBezTo>
                  <a:cubicBezTo>
                    <a:pt x="22949" y="11854"/>
                    <a:pt x="23015" y="11827"/>
                    <a:pt x="23048" y="11827"/>
                  </a:cubicBezTo>
                  <a:cubicBezTo>
                    <a:pt x="23107" y="11827"/>
                    <a:pt x="23186" y="11735"/>
                    <a:pt x="23206" y="11676"/>
                  </a:cubicBezTo>
                  <a:cubicBezTo>
                    <a:pt x="23226" y="11623"/>
                    <a:pt x="23232" y="11584"/>
                    <a:pt x="23219" y="11524"/>
                  </a:cubicBezTo>
                  <a:cubicBezTo>
                    <a:pt x="23206" y="11485"/>
                    <a:pt x="23166" y="11452"/>
                    <a:pt x="23134" y="11432"/>
                  </a:cubicBezTo>
                  <a:cubicBezTo>
                    <a:pt x="23112" y="11421"/>
                    <a:pt x="23090" y="11417"/>
                    <a:pt x="23071" y="11417"/>
                  </a:cubicBezTo>
                  <a:cubicBezTo>
                    <a:pt x="23055" y="11417"/>
                    <a:pt x="23040" y="11420"/>
                    <a:pt x="23028" y="11426"/>
                  </a:cubicBezTo>
                  <a:cubicBezTo>
                    <a:pt x="22995" y="11439"/>
                    <a:pt x="22982" y="11465"/>
                    <a:pt x="22969" y="11478"/>
                  </a:cubicBezTo>
                  <a:cubicBezTo>
                    <a:pt x="22956" y="11498"/>
                    <a:pt x="22956" y="11505"/>
                    <a:pt x="22930" y="11505"/>
                  </a:cubicBezTo>
                  <a:cubicBezTo>
                    <a:pt x="22877" y="11505"/>
                    <a:pt x="22699" y="11367"/>
                    <a:pt x="22561" y="11235"/>
                  </a:cubicBezTo>
                  <a:cubicBezTo>
                    <a:pt x="22502" y="11182"/>
                    <a:pt x="22443" y="11123"/>
                    <a:pt x="22396" y="11070"/>
                  </a:cubicBezTo>
                  <a:cubicBezTo>
                    <a:pt x="22357" y="11018"/>
                    <a:pt x="22317" y="10965"/>
                    <a:pt x="22285" y="10919"/>
                  </a:cubicBezTo>
                  <a:lnTo>
                    <a:pt x="22271" y="10899"/>
                  </a:lnTo>
                  <a:cubicBezTo>
                    <a:pt x="22245" y="10860"/>
                    <a:pt x="22219" y="10820"/>
                    <a:pt x="22212" y="10781"/>
                  </a:cubicBezTo>
                  <a:cubicBezTo>
                    <a:pt x="22199" y="10715"/>
                    <a:pt x="22212" y="10682"/>
                    <a:pt x="22265" y="10577"/>
                  </a:cubicBezTo>
                  <a:lnTo>
                    <a:pt x="22298" y="10518"/>
                  </a:lnTo>
                  <a:cubicBezTo>
                    <a:pt x="22304" y="10504"/>
                    <a:pt x="22311" y="10491"/>
                    <a:pt x="22317" y="10478"/>
                  </a:cubicBezTo>
                  <a:cubicBezTo>
                    <a:pt x="22337" y="10452"/>
                    <a:pt x="22357" y="10432"/>
                    <a:pt x="22364" y="10386"/>
                  </a:cubicBezTo>
                  <a:cubicBezTo>
                    <a:pt x="22370" y="10340"/>
                    <a:pt x="22377" y="10294"/>
                    <a:pt x="22377" y="10248"/>
                  </a:cubicBezTo>
                  <a:cubicBezTo>
                    <a:pt x="22390" y="10142"/>
                    <a:pt x="22396" y="10037"/>
                    <a:pt x="22396" y="9945"/>
                  </a:cubicBezTo>
                  <a:lnTo>
                    <a:pt x="22396" y="9932"/>
                  </a:lnTo>
                  <a:cubicBezTo>
                    <a:pt x="22396" y="9899"/>
                    <a:pt x="22396" y="9866"/>
                    <a:pt x="22390" y="9826"/>
                  </a:cubicBezTo>
                  <a:cubicBezTo>
                    <a:pt x="22390" y="9787"/>
                    <a:pt x="22370" y="9761"/>
                    <a:pt x="22350" y="9728"/>
                  </a:cubicBezTo>
                  <a:cubicBezTo>
                    <a:pt x="22344" y="9715"/>
                    <a:pt x="22337" y="9701"/>
                    <a:pt x="22331" y="9688"/>
                  </a:cubicBezTo>
                  <a:cubicBezTo>
                    <a:pt x="22324" y="9675"/>
                    <a:pt x="22324" y="9669"/>
                    <a:pt x="22317" y="9655"/>
                  </a:cubicBezTo>
                  <a:cubicBezTo>
                    <a:pt x="22298" y="9622"/>
                    <a:pt x="22285" y="9590"/>
                    <a:pt x="22278" y="9550"/>
                  </a:cubicBezTo>
                  <a:cubicBezTo>
                    <a:pt x="22271" y="9524"/>
                    <a:pt x="22271" y="9504"/>
                    <a:pt x="22278" y="9471"/>
                  </a:cubicBezTo>
                  <a:cubicBezTo>
                    <a:pt x="22278" y="9445"/>
                    <a:pt x="22278" y="9425"/>
                    <a:pt x="22278" y="9399"/>
                  </a:cubicBezTo>
                  <a:lnTo>
                    <a:pt x="22278" y="9379"/>
                  </a:lnTo>
                  <a:cubicBezTo>
                    <a:pt x="22271" y="9320"/>
                    <a:pt x="22271" y="9247"/>
                    <a:pt x="22199" y="9214"/>
                  </a:cubicBezTo>
                  <a:cubicBezTo>
                    <a:pt x="22140" y="9188"/>
                    <a:pt x="22087" y="9162"/>
                    <a:pt x="22041" y="9129"/>
                  </a:cubicBezTo>
                  <a:cubicBezTo>
                    <a:pt x="21988" y="9089"/>
                    <a:pt x="21942" y="9076"/>
                    <a:pt x="21883" y="9076"/>
                  </a:cubicBezTo>
                  <a:cubicBezTo>
                    <a:pt x="21870" y="9070"/>
                    <a:pt x="21850" y="9070"/>
                    <a:pt x="21837" y="9070"/>
                  </a:cubicBezTo>
                  <a:cubicBezTo>
                    <a:pt x="21800" y="9065"/>
                    <a:pt x="21766" y="9060"/>
                    <a:pt x="21733" y="9060"/>
                  </a:cubicBezTo>
                  <a:cubicBezTo>
                    <a:pt x="21719" y="9060"/>
                    <a:pt x="21706" y="9061"/>
                    <a:pt x="21692" y="9063"/>
                  </a:cubicBezTo>
                  <a:lnTo>
                    <a:pt x="21567" y="9063"/>
                  </a:lnTo>
                  <a:cubicBezTo>
                    <a:pt x="21521" y="9063"/>
                    <a:pt x="21468" y="9070"/>
                    <a:pt x="21409" y="9070"/>
                  </a:cubicBezTo>
                  <a:cubicBezTo>
                    <a:pt x="21515" y="8945"/>
                    <a:pt x="21863" y="8648"/>
                    <a:pt x="22206" y="8392"/>
                  </a:cubicBezTo>
                  <a:lnTo>
                    <a:pt x="22252" y="8346"/>
                  </a:lnTo>
                  <a:cubicBezTo>
                    <a:pt x="22317" y="8293"/>
                    <a:pt x="22317" y="8214"/>
                    <a:pt x="22324" y="8142"/>
                  </a:cubicBezTo>
                  <a:cubicBezTo>
                    <a:pt x="22324" y="8109"/>
                    <a:pt x="22324" y="8082"/>
                    <a:pt x="22331" y="8063"/>
                  </a:cubicBezTo>
                  <a:cubicBezTo>
                    <a:pt x="22344" y="7990"/>
                    <a:pt x="22383" y="7924"/>
                    <a:pt x="22416" y="7859"/>
                  </a:cubicBezTo>
                  <a:cubicBezTo>
                    <a:pt x="22436" y="7826"/>
                    <a:pt x="22449" y="7799"/>
                    <a:pt x="22462" y="7767"/>
                  </a:cubicBezTo>
                  <a:cubicBezTo>
                    <a:pt x="22620" y="7431"/>
                    <a:pt x="22772" y="7128"/>
                    <a:pt x="22923" y="6825"/>
                  </a:cubicBezTo>
                  <a:cubicBezTo>
                    <a:pt x="22923" y="6819"/>
                    <a:pt x="23140" y="6253"/>
                    <a:pt x="23232" y="6022"/>
                  </a:cubicBezTo>
                  <a:cubicBezTo>
                    <a:pt x="23305" y="5838"/>
                    <a:pt x="23265" y="5443"/>
                    <a:pt x="23245" y="5259"/>
                  </a:cubicBezTo>
                  <a:close/>
                  <a:moveTo>
                    <a:pt x="31999" y="12275"/>
                  </a:moveTo>
                  <a:cubicBezTo>
                    <a:pt x="32038" y="12275"/>
                    <a:pt x="32394" y="12288"/>
                    <a:pt x="32525" y="12294"/>
                  </a:cubicBezTo>
                  <a:cubicBezTo>
                    <a:pt x="32453" y="12479"/>
                    <a:pt x="32387" y="12663"/>
                    <a:pt x="32380" y="12722"/>
                  </a:cubicBezTo>
                  <a:cubicBezTo>
                    <a:pt x="32380" y="12749"/>
                    <a:pt x="32315" y="12847"/>
                    <a:pt x="31926" y="13229"/>
                  </a:cubicBezTo>
                  <a:lnTo>
                    <a:pt x="31893" y="13262"/>
                  </a:lnTo>
                  <a:cubicBezTo>
                    <a:pt x="31887" y="13262"/>
                    <a:pt x="31709" y="13453"/>
                    <a:pt x="31492" y="13696"/>
                  </a:cubicBezTo>
                  <a:cubicBezTo>
                    <a:pt x="31373" y="13571"/>
                    <a:pt x="30972" y="13170"/>
                    <a:pt x="30900" y="13157"/>
                  </a:cubicBezTo>
                  <a:cubicBezTo>
                    <a:pt x="30827" y="13143"/>
                    <a:pt x="30742" y="13111"/>
                    <a:pt x="30715" y="13097"/>
                  </a:cubicBezTo>
                  <a:cubicBezTo>
                    <a:pt x="30709" y="13097"/>
                    <a:pt x="30702" y="13091"/>
                    <a:pt x="30696" y="13084"/>
                  </a:cubicBezTo>
                  <a:cubicBezTo>
                    <a:pt x="30656" y="13051"/>
                    <a:pt x="30590" y="13012"/>
                    <a:pt x="30544" y="13012"/>
                  </a:cubicBezTo>
                  <a:cubicBezTo>
                    <a:pt x="30465" y="13012"/>
                    <a:pt x="30432" y="12999"/>
                    <a:pt x="30386" y="12953"/>
                  </a:cubicBezTo>
                  <a:cubicBezTo>
                    <a:pt x="30334" y="12887"/>
                    <a:pt x="30255" y="12860"/>
                    <a:pt x="30182" y="12847"/>
                  </a:cubicBezTo>
                  <a:cubicBezTo>
                    <a:pt x="30182" y="12801"/>
                    <a:pt x="30176" y="12762"/>
                    <a:pt x="30176" y="12729"/>
                  </a:cubicBezTo>
                  <a:cubicBezTo>
                    <a:pt x="30169" y="12683"/>
                    <a:pt x="30149" y="12637"/>
                    <a:pt x="30130" y="12597"/>
                  </a:cubicBezTo>
                  <a:cubicBezTo>
                    <a:pt x="30255" y="12512"/>
                    <a:pt x="30426" y="12400"/>
                    <a:pt x="30485" y="12400"/>
                  </a:cubicBezTo>
                  <a:lnTo>
                    <a:pt x="30492" y="12400"/>
                  </a:lnTo>
                  <a:cubicBezTo>
                    <a:pt x="30571" y="12406"/>
                    <a:pt x="30656" y="12452"/>
                    <a:pt x="30742" y="12499"/>
                  </a:cubicBezTo>
                  <a:cubicBezTo>
                    <a:pt x="30768" y="12512"/>
                    <a:pt x="30794" y="12531"/>
                    <a:pt x="30827" y="12558"/>
                  </a:cubicBezTo>
                  <a:cubicBezTo>
                    <a:pt x="30886" y="12604"/>
                    <a:pt x="30946" y="12650"/>
                    <a:pt x="31018" y="12663"/>
                  </a:cubicBezTo>
                  <a:cubicBezTo>
                    <a:pt x="31077" y="12670"/>
                    <a:pt x="31137" y="12670"/>
                    <a:pt x="31202" y="12670"/>
                  </a:cubicBezTo>
                  <a:cubicBezTo>
                    <a:pt x="31242" y="12670"/>
                    <a:pt x="31288" y="12670"/>
                    <a:pt x="31327" y="12663"/>
                  </a:cubicBezTo>
                  <a:lnTo>
                    <a:pt x="31446" y="12663"/>
                  </a:lnTo>
                  <a:cubicBezTo>
                    <a:pt x="31455" y="12664"/>
                    <a:pt x="31464" y="12665"/>
                    <a:pt x="31473" y="12665"/>
                  </a:cubicBezTo>
                  <a:cubicBezTo>
                    <a:pt x="31582" y="12665"/>
                    <a:pt x="31647" y="12593"/>
                    <a:pt x="31696" y="12538"/>
                  </a:cubicBezTo>
                  <a:cubicBezTo>
                    <a:pt x="31709" y="12525"/>
                    <a:pt x="31722" y="12505"/>
                    <a:pt x="31742" y="12492"/>
                  </a:cubicBezTo>
                  <a:cubicBezTo>
                    <a:pt x="31801" y="12433"/>
                    <a:pt x="31874" y="12367"/>
                    <a:pt x="31953" y="12308"/>
                  </a:cubicBezTo>
                  <a:lnTo>
                    <a:pt x="31966" y="12301"/>
                  </a:lnTo>
                  <a:cubicBezTo>
                    <a:pt x="31972" y="12294"/>
                    <a:pt x="31992" y="12275"/>
                    <a:pt x="31999" y="12275"/>
                  </a:cubicBezTo>
                  <a:close/>
                  <a:moveTo>
                    <a:pt x="8635" y="2863"/>
                  </a:moveTo>
                  <a:cubicBezTo>
                    <a:pt x="8773" y="2890"/>
                    <a:pt x="8957" y="2936"/>
                    <a:pt x="9063" y="3008"/>
                  </a:cubicBezTo>
                  <a:cubicBezTo>
                    <a:pt x="9063" y="3015"/>
                    <a:pt x="9069" y="3021"/>
                    <a:pt x="9082" y="3021"/>
                  </a:cubicBezTo>
                  <a:cubicBezTo>
                    <a:pt x="9128" y="3048"/>
                    <a:pt x="9227" y="3107"/>
                    <a:pt x="9234" y="3232"/>
                  </a:cubicBezTo>
                  <a:lnTo>
                    <a:pt x="9234" y="3271"/>
                  </a:lnTo>
                  <a:cubicBezTo>
                    <a:pt x="9247" y="3423"/>
                    <a:pt x="9253" y="3548"/>
                    <a:pt x="9300" y="3627"/>
                  </a:cubicBezTo>
                  <a:cubicBezTo>
                    <a:pt x="9346" y="3712"/>
                    <a:pt x="9477" y="3989"/>
                    <a:pt x="9490" y="4035"/>
                  </a:cubicBezTo>
                  <a:cubicBezTo>
                    <a:pt x="9484" y="4048"/>
                    <a:pt x="9490" y="4068"/>
                    <a:pt x="9490" y="4127"/>
                  </a:cubicBezTo>
                  <a:cubicBezTo>
                    <a:pt x="9497" y="4193"/>
                    <a:pt x="9504" y="4324"/>
                    <a:pt x="9490" y="4344"/>
                  </a:cubicBezTo>
                  <a:cubicBezTo>
                    <a:pt x="9477" y="4384"/>
                    <a:pt x="9359" y="4719"/>
                    <a:pt x="9411" y="4838"/>
                  </a:cubicBezTo>
                  <a:cubicBezTo>
                    <a:pt x="9431" y="4884"/>
                    <a:pt x="9464" y="4930"/>
                    <a:pt x="9504" y="4976"/>
                  </a:cubicBezTo>
                  <a:cubicBezTo>
                    <a:pt x="9550" y="5042"/>
                    <a:pt x="9602" y="5108"/>
                    <a:pt x="9622" y="5187"/>
                  </a:cubicBezTo>
                  <a:cubicBezTo>
                    <a:pt x="9655" y="5312"/>
                    <a:pt x="9609" y="5397"/>
                    <a:pt x="9596" y="5424"/>
                  </a:cubicBezTo>
                  <a:cubicBezTo>
                    <a:pt x="9576" y="5450"/>
                    <a:pt x="9556" y="5516"/>
                    <a:pt x="9576" y="5568"/>
                  </a:cubicBezTo>
                  <a:cubicBezTo>
                    <a:pt x="9589" y="5608"/>
                    <a:pt x="9615" y="5634"/>
                    <a:pt x="9655" y="5647"/>
                  </a:cubicBezTo>
                  <a:cubicBezTo>
                    <a:pt x="9747" y="5680"/>
                    <a:pt x="9833" y="5746"/>
                    <a:pt x="9912" y="5799"/>
                  </a:cubicBezTo>
                  <a:lnTo>
                    <a:pt x="9925" y="5805"/>
                  </a:lnTo>
                  <a:cubicBezTo>
                    <a:pt x="9964" y="5838"/>
                    <a:pt x="10017" y="5871"/>
                    <a:pt x="10050" y="5911"/>
                  </a:cubicBezTo>
                  <a:cubicBezTo>
                    <a:pt x="10056" y="5917"/>
                    <a:pt x="10063" y="5924"/>
                    <a:pt x="10070" y="5937"/>
                  </a:cubicBezTo>
                  <a:cubicBezTo>
                    <a:pt x="10135" y="6016"/>
                    <a:pt x="10208" y="6101"/>
                    <a:pt x="10267" y="6101"/>
                  </a:cubicBezTo>
                  <a:cubicBezTo>
                    <a:pt x="10274" y="6101"/>
                    <a:pt x="10280" y="6101"/>
                    <a:pt x="10287" y="6095"/>
                  </a:cubicBezTo>
                  <a:cubicBezTo>
                    <a:pt x="10320" y="6088"/>
                    <a:pt x="10339" y="6055"/>
                    <a:pt x="10346" y="6003"/>
                  </a:cubicBezTo>
                  <a:cubicBezTo>
                    <a:pt x="10353" y="5930"/>
                    <a:pt x="10346" y="5858"/>
                    <a:pt x="10339" y="5786"/>
                  </a:cubicBezTo>
                  <a:cubicBezTo>
                    <a:pt x="10339" y="5733"/>
                    <a:pt x="10333" y="5680"/>
                    <a:pt x="10333" y="5634"/>
                  </a:cubicBezTo>
                  <a:cubicBezTo>
                    <a:pt x="10339" y="5535"/>
                    <a:pt x="10379" y="5443"/>
                    <a:pt x="10451" y="5384"/>
                  </a:cubicBezTo>
                  <a:cubicBezTo>
                    <a:pt x="10504" y="5342"/>
                    <a:pt x="10565" y="5321"/>
                    <a:pt x="10628" y="5321"/>
                  </a:cubicBezTo>
                  <a:cubicBezTo>
                    <a:pt x="10643" y="5321"/>
                    <a:pt x="10659" y="5322"/>
                    <a:pt x="10675" y="5325"/>
                  </a:cubicBezTo>
                  <a:cubicBezTo>
                    <a:pt x="10695" y="5325"/>
                    <a:pt x="10715" y="5325"/>
                    <a:pt x="10741" y="5331"/>
                  </a:cubicBezTo>
                  <a:cubicBezTo>
                    <a:pt x="10826" y="5338"/>
                    <a:pt x="10879" y="5345"/>
                    <a:pt x="10892" y="5397"/>
                  </a:cubicBezTo>
                  <a:cubicBezTo>
                    <a:pt x="10911" y="5492"/>
                    <a:pt x="11015" y="5569"/>
                    <a:pt x="11117" y="5569"/>
                  </a:cubicBezTo>
                  <a:cubicBezTo>
                    <a:pt x="11121" y="5569"/>
                    <a:pt x="11125" y="5569"/>
                    <a:pt x="11129" y="5568"/>
                  </a:cubicBezTo>
                  <a:cubicBezTo>
                    <a:pt x="11241" y="5555"/>
                    <a:pt x="11313" y="5470"/>
                    <a:pt x="11320" y="5325"/>
                  </a:cubicBezTo>
                  <a:cubicBezTo>
                    <a:pt x="11327" y="5193"/>
                    <a:pt x="11359" y="4910"/>
                    <a:pt x="11359" y="4910"/>
                  </a:cubicBezTo>
                  <a:cubicBezTo>
                    <a:pt x="11373" y="4825"/>
                    <a:pt x="11425" y="4581"/>
                    <a:pt x="11517" y="4568"/>
                  </a:cubicBezTo>
                  <a:cubicBezTo>
                    <a:pt x="11571" y="4560"/>
                    <a:pt x="11718" y="4557"/>
                    <a:pt x="11880" y="4557"/>
                  </a:cubicBezTo>
                  <a:cubicBezTo>
                    <a:pt x="12096" y="4557"/>
                    <a:pt x="12339" y="4561"/>
                    <a:pt x="12426" y="4561"/>
                  </a:cubicBezTo>
                  <a:cubicBezTo>
                    <a:pt x="12426" y="4752"/>
                    <a:pt x="12426" y="4897"/>
                    <a:pt x="12426" y="4930"/>
                  </a:cubicBezTo>
                  <a:cubicBezTo>
                    <a:pt x="12432" y="5042"/>
                    <a:pt x="12715" y="5325"/>
                    <a:pt x="12735" y="5345"/>
                  </a:cubicBezTo>
                  <a:cubicBezTo>
                    <a:pt x="12807" y="5404"/>
                    <a:pt x="12840" y="5489"/>
                    <a:pt x="12873" y="5575"/>
                  </a:cubicBezTo>
                  <a:cubicBezTo>
                    <a:pt x="12919" y="5700"/>
                    <a:pt x="12965" y="5825"/>
                    <a:pt x="13110" y="5878"/>
                  </a:cubicBezTo>
                  <a:cubicBezTo>
                    <a:pt x="13121" y="5881"/>
                    <a:pt x="13130" y="5882"/>
                    <a:pt x="13138" y="5882"/>
                  </a:cubicBezTo>
                  <a:cubicBezTo>
                    <a:pt x="13165" y="5882"/>
                    <a:pt x="13179" y="5868"/>
                    <a:pt x="13189" y="5858"/>
                  </a:cubicBezTo>
                  <a:cubicBezTo>
                    <a:pt x="13202" y="5845"/>
                    <a:pt x="13215" y="5832"/>
                    <a:pt x="13255" y="5825"/>
                  </a:cubicBezTo>
                  <a:cubicBezTo>
                    <a:pt x="13256" y="5825"/>
                    <a:pt x="13258" y="5825"/>
                    <a:pt x="13260" y="5825"/>
                  </a:cubicBezTo>
                  <a:cubicBezTo>
                    <a:pt x="13301" y="5825"/>
                    <a:pt x="13383" y="5900"/>
                    <a:pt x="13446" y="5963"/>
                  </a:cubicBezTo>
                  <a:cubicBezTo>
                    <a:pt x="13492" y="6003"/>
                    <a:pt x="13531" y="6042"/>
                    <a:pt x="13571" y="6075"/>
                  </a:cubicBezTo>
                  <a:cubicBezTo>
                    <a:pt x="13683" y="6148"/>
                    <a:pt x="13972" y="6213"/>
                    <a:pt x="13992" y="6213"/>
                  </a:cubicBezTo>
                  <a:cubicBezTo>
                    <a:pt x="14071" y="6220"/>
                    <a:pt x="14150" y="6279"/>
                    <a:pt x="14209" y="6325"/>
                  </a:cubicBezTo>
                  <a:cubicBezTo>
                    <a:pt x="14242" y="6358"/>
                    <a:pt x="14275" y="6391"/>
                    <a:pt x="14308" y="6431"/>
                  </a:cubicBezTo>
                  <a:cubicBezTo>
                    <a:pt x="14380" y="6516"/>
                    <a:pt x="14459" y="6608"/>
                    <a:pt x="14611" y="6608"/>
                  </a:cubicBezTo>
                  <a:cubicBezTo>
                    <a:pt x="14670" y="6608"/>
                    <a:pt x="14709" y="6621"/>
                    <a:pt x="14729" y="6648"/>
                  </a:cubicBezTo>
                  <a:cubicBezTo>
                    <a:pt x="14749" y="6694"/>
                    <a:pt x="14716" y="6773"/>
                    <a:pt x="14696" y="6806"/>
                  </a:cubicBezTo>
                  <a:lnTo>
                    <a:pt x="13999" y="8537"/>
                  </a:lnTo>
                  <a:cubicBezTo>
                    <a:pt x="13985" y="8569"/>
                    <a:pt x="13972" y="8602"/>
                    <a:pt x="13959" y="8635"/>
                  </a:cubicBezTo>
                  <a:lnTo>
                    <a:pt x="13939" y="8681"/>
                  </a:lnTo>
                  <a:cubicBezTo>
                    <a:pt x="13762" y="9096"/>
                    <a:pt x="13584" y="9543"/>
                    <a:pt x="13367" y="10090"/>
                  </a:cubicBezTo>
                  <a:cubicBezTo>
                    <a:pt x="13360" y="10116"/>
                    <a:pt x="13347" y="10149"/>
                    <a:pt x="13334" y="10175"/>
                  </a:cubicBezTo>
                  <a:cubicBezTo>
                    <a:pt x="13301" y="10274"/>
                    <a:pt x="13261" y="10392"/>
                    <a:pt x="13202" y="10458"/>
                  </a:cubicBezTo>
                  <a:cubicBezTo>
                    <a:pt x="13031" y="10649"/>
                    <a:pt x="13169" y="10866"/>
                    <a:pt x="13268" y="11018"/>
                  </a:cubicBezTo>
                  <a:cubicBezTo>
                    <a:pt x="13281" y="11037"/>
                    <a:pt x="13294" y="11057"/>
                    <a:pt x="13308" y="11077"/>
                  </a:cubicBezTo>
                  <a:lnTo>
                    <a:pt x="13347" y="11143"/>
                  </a:lnTo>
                  <a:cubicBezTo>
                    <a:pt x="13380" y="11195"/>
                    <a:pt x="13419" y="11248"/>
                    <a:pt x="13446" y="11294"/>
                  </a:cubicBezTo>
                  <a:cubicBezTo>
                    <a:pt x="13452" y="11334"/>
                    <a:pt x="13367" y="11584"/>
                    <a:pt x="13288" y="11636"/>
                  </a:cubicBezTo>
                  <a:cubicBezTo>
                    <a:pt x="13248" y="11663"/>
                    <a:pt x="13229" y="11696"/>
                    <a:pt x="13222" y="11742"/>
                  </a:cubicBezTo>
                  <a:cubicBezTo>
                    <a:pt x="13215" y="11794"/>
                    <a:pt x="13248" y="11867"/>
                    <a:pt x="13301" y="11919"/>
                  </a:cubicBezTo>
                  <a:cubicBezTo>
                    <a:pt x="13354" y="11979"/>
                    <a:pt x="13314" y="12169"/>
                    <a:pt x="13294" y="12209"/>
                  </a:cubicBezTo>
                  <a:cubicBezTo>
                    <a:pt x="13275" y="12255"/>
                    <a:pt x="13222" y="12354"/>
                    <a:pt x="13294" y="12564"/>
                  </a:cubicBezTo>
                  <a:cubicBezTo>
                    <a:pt x="13294" y="12577"/>
                    <a:pt x="13294" y="12584"/>
                    <a:pt x="13288" y="12591"/>
                  </a:cubicBezTo>
                  <a:cubicBezTo>
                    <a:pt x="13236" y="12657"/>
                    <a:pt x="12972" y="12679"/>
                    <a:pt x="12719" y="12679"/>
                  </a:cubicBezTo>
                  <a:cubicBezTo>
                    <a:pt x="12619" y="12679"/>
                    <a:pt x="12521" y="12675"/>
                    <a:pt x="12439" y="12670"/>
                  </a:cubicBezTo>
                  <a:lnTo>
                    <a:pt x="10682" y="12749"/>
                  </a:lnTo>
                  <a:cubicBezTo>
                    <a:pt x="10675" y="12749"/>
                    <a:pt x="10668" y="12742"/>
                    <a:pt x="10662" y="12742"/>
                  </a:cubicBezTo>
                  <a:cubicBezTo>
                    <a:pt x="10655" y="12735"/>
                    <a:pt x="10649" y="12735"/>
                    <a:pt x="10636" y="12729"/>
                  </a:cubicBezTo>
                  <a:cubicBezTo>
                    <a:pt x="10611" y="12714"/>
                    <a:pt x="10583" y="12709"/>
                    <a:pt x="10552" y="12709"/>
                  </a:cubicBezTo>
                  <a:cubicBezTo>
                    <a:pt x="10498" y="12709"/>
                    <a:pt x="10437" y="12725"/>
                    <a:pt x="10379" y="12742"/>
                  </a:cubicBezTo>
                  <a:cubicBezTo>
                    <a:pt x="10346" y="12755"/>
                    <a:pt x="10313" y="12762"/>
                    <a:pt x="10287" y="12768"/>
                  </a:cubicBezTo>
                  <a:cubicBezTo>
                    <a:pt x="10276" y="12770"/>
                    <a:pt x="10266" y="12771"/>
                    <a:pt x="10257" y="12771"/>
                  </a:cubicBezTo>
                  <a:cubicBezTo>
                    <a:pt x="10205" y="12771"/>
                    <a:pt x="10177" y="12740"/>
                    <a:pt x="10149" y="12689"/>
                  </a:cubicBezTo>
                  <a:cubicBezTo>
                    <a:pt x="10116" y="12637"/>
                    <a:pt x="9958" y="12446"/>
                    <a:pt x="9879" y="12400"/>
                  </a:cubicBezTo>
                  <a:cubicBezTo>
                    <a:pt x="9846" y="12380"/>
                    <a:pt x="9846" y="12380"/>
                    <a:pt x="9833" y="12341"/>
                  </a:cubicBezTo>
                  <a:cubicBezTo>
                    <a:pt x="9826" y="12314"/>
                    <a:pt x="9813" y="12268"/>
                    <a:pt x="9780" y="12196"/>
                  </a:cubicBezTo>
                  <a:cubicBezTo>
                    <a:pt x="9727" y="12086"/>
                    <a:pt x="9527" y="12056"/>
                    <a:pt x="9339" y="12056"/>
                  </a:cubicBezTo>
                  <a:cubicBezTo>
                    <a:pt x="9177" y="12056"/>
                    <a:pt x="9023" y="12078"/>
                    <a:pt x="8977" y="12090"/>
                  </a:cubicBezTo>
                  <a:cubicBezTo>
                    <a:pt x="8898" y="12110"/>
                    <a:pt x="8872" y="12196"/>
                    <a:pt x="8852" y="12255"/>
                  </a:cubicBezTo>
                  <a:cubicBezTo>
                    <a:pt x="8845" y="12275"/>
                    <a:pt x="8832" y="12314"/>
                    <a:pt x="8819" y="12314"/>
                  </a:cubicBezTo>
                  <a:cubicBezTo>
                    <a:pt x="8740" y="12334"/>
                    <a:pt x="8595" y="12551"/>
                    <a:pt x="8595" y="12650"/>
                  </a:cubicBezTo>
                  <a:cubicBezTo>
                    <a:pt x="8595" y="12722"/>
                    <a:pt x="8444" y="12972"/>
                    <a:pt x="8385" y="13025"/>
                  </a:cubicBezTo>
                  <a:cubicBezTo>
                    <a:pt x="8325" y="13071"/>
                    <a:pt x="8279" y="13117"/>
                    <a:pt x="8095" y="13124"/>
                  </a:cubicBezTo>
                  <a:cubicBezTo>
                    <a:pt x="7904" y="13124"/>
                    <a:pt x="7878" y="13282"/>
                    <a:pt x="7865" y="13361"/>
                  </a:cubicBezTo>
                  <a:cubicBezTo>
                    <a:pt x="7858" y="13374"/>
                    <a:pt x="7858" y="13387"/>
                    <a:pt x="7852" y="13394"/>
                  </a:cubicBezTo>
                  <a:cubicBezTo>
                    <a:pt x="7845" y="13420"/>
                    <a:pt x="7832" y="13420"/>
                    <a:pt x="7753" y="13426"/>
                  </a:cubicBezTo>
                  <a:lnTo>
                    <a:pt x="7700" y="13433"/>
                  </a:lnTo>
                  <a:cubicBezTo>
                    <a:pt x="7615" y="13440"/>
                    <a:pt x="7523" y="13499"/>
                    <a:pt x="7430" y="13558"/>
                  </a:cubicBezTo>
                  <a:cubicBezTo>
                    <a:pt x="7384" y="13584"/>
                    <a:pt x="7345" y="13617"/>
                    <a:pt x="7299" y="13637"/>
                  </a:cubicBezTo>
                  <a:cubicBezTo>
                    <a:pt x="7260" y="13660"/>
                    <a:pt x="7224" y="13668"/>
                    <a:pt x="7192" y="13668"/>
                  </a:cubicBezTo>
                  <a:cubicBezTo>
                    <a:pt x="7121" y="13668"/>
                    <a:pt x="7067" y="13627"/>
                    <a:pt x="7036" y="13604"/>
                  </a:cubicBezTo>
                  <a:lnTo>
                    <a:pt x="7029" y="13598"/>
                  </a:lnTo>
                  <a:cubicBezTo>
                    <a:pt x="7003" y="13581"/>
                    <a:pt x="6963" y="13570"/>
                    <a:pt x="6923" y="13570"/>
                  </a:cubicBezTo>
                  <a:cubicBezTo>
                    <a:pt x="6883" y="13570"/>
                    <a:pt x="6841" y="13581"/>
                    <a:pt x="6812" y="13611"/>
                  </a:cubicBezTo>
                  <a:cubicBezTo>
                    <a:pt x="6588" y="13835"/>
                    <a:pt x="6456" y="13933"/>
                    <a:pt x="6423" y="13940"/>
                  </a:cubicBezTo>
                  <a:cubicBezTo>
                    <a:pt x="6391" y="13940"/>
                    <a:pt x="6167" y="13867"/>
                    <a:pt x="5989" y="13815"/>
                  </a:cubicBezTo>
                  <a:cubicBezTo>
                    <a:pt x="5693" y="13729"/>
                    <a:pt x="5515" y="13670"/>
                    <a:pt x="5463" y="13670"/>
                  </a:cubicBezTo>
                  <a:cubicBezTo>
                    <a:pt x="5397" y="13670"/>
                    <a:pt x="5028" y="13512"/>
                    <a:pt x="4890" y="13453"/>
                  </a:cubicBezTo>
                  <a:lnTo>
                    <a:pt x="4831" y="13426"/>
                  </a:lnTo>
                  <a:cubicBezTo>
                    <a:pt x="4725" y="13380"/>
                    <a:pt x="3422" y="12729"/>
                    <a:pt x="3297" y="12656"/>
                  </a:cubicBezTo>
                  <a:cubicBezTo>
                    <a:pt x="3146" y="12577"/>
                    <a:pt x="1830" y="12406"/>
                    <a:pt x="1685" y="12406"/>
                  </a:cubicBezTo>
                  <a:cubicBezTo>
                    <a:pt x="1566" y="12406"/>
                    <a:pt x="796" y="12202"/>
                    <a:pt x="395" y="12097"/>
                  </a:cubicBezTo>
                  <a:cubicBezTo>
                    <a:pt x="388" y="11992"/>
                    <a:pt x="388" y="11669"/>
                    <a:pt x="421" y="11636"/>
                  </a:cubicBezTo>
                  <a:cubicBezTo>
                    <a:pt x="441" y="11630"/>
                    <a:pt x="461" y="11617"/>
                    <a:pt x="487" y="11610"/>
                  </a:cubicBezTo>
                  <a:cubicBezTo>
                    <a:pt x="530" y="11589"/>
                    <a:pt x="582" y="11567"/>
                    <a:pt x="624" y="11567"/>
                  </a:cubicBezTo>
                  <a:cubicBezTo>
                    <a:pt x="634" y="11567"/>
                    <a:pt x="643" y="11568"/>
                    <a:pt x="652" y="11571"/>
                  </a:cubicBezTo>
                  <a:cubicBezTo>
                    <a:pt x="658" y="11577"/>
                    <a:pt x="671" y="11577"/>
                    <a:pt x="678" y="11577"/>
                  </a:cubicBezTo>
                  <a:cubicBezTo>
                    <a:pt x="704" y="11577"/>
                    <a:pt x="731" y="11571"/>
                    <a:pt x="770" y="11531"/>
                  </a:cubicBezTo>
                  <a:cubicBezTo>
                    <a:pt x="803" y="11485"/>
                    <a:pt x="829" y="11406"/>
                    <a:pt x="823" y="11373"/>
                  </a:cubicBezTo>
                  <a:cubicBezTo>
                    <a:pt x="810" y="11320"/>
                    <a:pt x="671" y="11228"/>
                    <a:pt x="632" y="11215"/>
                  </a:cubicBezTo>
                  <a:cubicBezTo>
                    <a:pt x="619" y="11215"/>
                    <a:pt x="619" y="11215"/>
                    <a:pt x="619" y="11209"/>
                  </a:cubicBezTo>
                  <a:cubicBezTo>
                    <a:pt x="606" y="11182"/>
                    <a:pt x="625" y="11123"/>
                    <a:pt x="638" y="11090"/>
                  </a:cubicBezTo>
                  <a:cubicBezTo>
                    <a:pt x="638" y="11084"/>
                    <a:pt x="645" y="11070"/>
                    <a:pt x="645" y="11064"/>
                  </a:cubicBezTo>
                  <a:cubicBezTo>
                    <a:pt x="645" y="11051"/>
                    <a:pt x="652" y="11037"/>
                    <a:pt x="658" y="11018"/>
                  </a:cubicBezTo>
                  <a:cubicBezTo>
                    <a:pt x="665" y="10958"/>
                    <a:pt x="684" y="10873"/>
                    <a:pt x="731" y="10860"/>
                  </a:cubicBezTo>
                  <a:cubicBezTo>
                    <a:pt x="862" y="10827"/>
                    <a:pt x="895" y="10761"/>
                    <a:pt x="895" y="10715"/>
                  </a:cubicBezTo>
                  <a:cubicBezTo>
                    <a:pt x="902" y="10662"/>
                    <a:pt x="902" y="10281"/>
                    <a:pt x="902" y="10248"/>
                  </a:cubicBezTo>
                  <a:cubicBezTo>
                    <a:pt x="902" y="10228"/>
                    <a:pt x="928" y="10096"/>
                    <a:pt x="1000" y="10063"/>
                  </a:cubicBezTo>
                  <a:cubicBezTo>
                    <a:pt x="1093" y="10017"/>
                    <a:pt x="1626" y="9583"/>
                    <a:pt x="1652" y="9570"/>
                  </a:cubicBezTo>
                  <a:cubicBezTo>
                    <a:pt x="1816" y="9432"/>
                    <a:pt x="2021" y="9280"/>
                    <a:pt x="2073" y="9267"/>
                  </a:cubicBezTo>
                  <a:cubicBezTo>
                    <a:pt x="2120" y="9308"/>
                    <a:pt x="2197" y="9348"/>
                    <a:pt x="2264" y="9348"/>
                  </a:cubicBezTo>
                  <a:cubicBezTo>
                    <a:pt x="2273" y="9348"/>
                    <a:pt x="2282" y="9348"/>
                    <a:pt x="2290" y="9346"/>
                  </a:cubicBezTo>
                  <a:cubicBezTo>
                    <a:pt x="2323" y="9339"/>
                    <a:pt x="2343" y="9313"/>
                    <a:pt x="2369" y="9280"/>
                  </a:cubicBezTo>
                  <a:cubicBezTo>
                    <a:pt x="2411" y="9232"/>
                    <a:pt x="2464" y="9173"/>
                    <a:pt x="2563" y="9173"/>
                  </a:cubicBezTo>
                  <a:cubicBezTo>
                    <a:pt x="2573" y="9173"/>
                    <a:pt x="2583" y="9174"/>
                    <a:pt x="2593" y="9175"/>
                  </a:cubicBezTo>
                  <a:lnTo>
                    <a:pt x="2606" y="9175"/>
                  </a:lnTo>
                  <a:cubicBezTo>
                    <a:pt x="2639" y="9162"/>
                    <a:pt x="2731" y="9129"/>
                    <a:pt x="2758" y="9103"/>
                  </a:cubicBezTo>
                  <a:cubicBezTo>
                    <a:pt x="2758" y="9096"/>
                    <a:pt x="2764" y="9089"/>
                    <a:pt x="2777" y="9076"/>
                  </a:cubicBezTo>
                  <a:cubicBezTo>
                    <a:pt x="2802" y="9034"/>
                    <a:pt x="2854" y="8963"/>
                    <a:pt x="2919" y="8963"/>
                  </a:cubicBezTo>
                  <a:cubicBezTo>
                    <a:pt x="2924" y="8963"/>
                    <a:pt x="2930" y="8963"/>
                    <a:pt x="2935" y="8964"/>
                  </a:cubicBezTo>
                  <a:cubicBezTo>
                    <a:pt x="2968" y="8971"/>
                    <a:pt x="2995" y="8971"/>
                    <a:pt x="3021" y="8971"/>
                  </a:cubicBezTo>
                  <a:cubicBezTo>
                    <a:pt x="3100" y="8977"/>
                    <a:pt x="3139" y="8984"/>
                    <a:pt x="3166" y="9037"/>
                  </a:cubicBezTo>
                  <a:cubicBezTo>
                    <a:pt x="3203" y="9095"/>
                    <a:pt x="3257" y="9153"/>
                    <a:pt x="3328" y="9153"/>
                  </a:cubicBezTo>
                  <a:cubicBezTo>
                    <a:pt x="3345" y="9153"/>
                    <a:pt x="3364" y="9150"/>
                    <a:pt x="3383" y="9142"/>
                  </a:cubicBezTo>
                  <a:cubicBezTo>
                    <a:pt x="3462" y="9116"/>
                    <a:pt x="3508" y="8964"/>
                    <a:pt x="3508" y="8938"/>
                  </a:cubicBezTo>
                  <a:cubicBezTo>
                    <a:pt x="3508" y="8925"/>
                    <a:pt x="3554" y="7635"/>
                    <a:pt x="3633" y="7181"/>
                  </a:cubicBezTo>
                  <a:cubicBezTo>
                    <a:pt x="3653" y="7069"/>
                    <a:pt x="3837" y="6082"/>
                    <a:pt x="3679" y="5884"/>
                  </a:cubicBezTo>
                  <a:cubicBezTo>
                    <a:pt x="3554" y="5720"/>
                    <a:pt x="3554" y="5680"/>
                    <a:pt x="3554" y="5614"/>
                  </a:cubicBezTo>
                  <a:cubicBezTo>
                    <a:pt x="3554" y="5503"/>
                    <a:pt x="3337" y="5410"/>
                    <a:pt x="3330" y="5404"/>
                  </a:cubicBezTo>
                  <a:cubicBezTo>
                    <a:pt x="3330" y="5404"/>
                    <a:pt x="3324" y="5404"/>
                    <a:pt x="3310" y="5397"/>
                  </a:cubicBezTo>
                  <a:cubicBezTo>
                    <a:pt x="3225" y="5377"/>
                    <a:pt x="3113" y="5325"/>
                    <a:pt x="3113" y="5213"/>
                  </a:cubicBezTo>
                  <a:lnTo>
                    <a:pt x="3100" y="4923"/>
                  </a:lnTo>
                  <a:cubicBezTo>
                    <a:pt x="3093" y="4765"/>
                    <a:pt x="3100" y="4581"/>
                    <a:pt x="3120" y="4535"/>
                  </a:cubicBezTo>
                  <a:cubicBezTo>
                    <a:pt x="3133" y="4535"/>
                    <a:pt x="3153" y="4535"/>
                    <a:pt x="3179" y="4542"/>
                  </a:cubicBezTo>
                  <a:cubicBezTo>
                    <a:pt x="3218" y="4542"/>
                    <a:pt x="3278" y="4548"/>
                    <a:pt x="3324" y="4548"/>
                  </a:cubicBezTo>
                  <a:cubicBezTo>
                    <a:pt x="3376" y="4548"/>
                    <a:pt x="3409" y="4542"/>
                    <a:pt x="3422" y="4529"/>
                  </a:cubicBezTo>
                  <a:cubicBezTo>
                    <a:pt x="3442" y="4522"/>
                    <a:pt x="3449" y="4509"/>
                    <a:pt x="3462" y="4496"/>
                  </a:cubicBezTo>
                  <a:cubicBezTo>
                    <a:pt x="3488" y="4469"/>
                    <a:pt x="3508" y="4443"/>
                    <a:pt x="3554" y="4443"/>
                  </a:cubicBezTo>
                  <a:cubicBezTo>
                    <a:pt x="3587" y="4443"/>
                    <a:pt x="3633" y="4463"/>
                    <a:pt x="3686" y="4496"/>
                  </a:cubicBezTo>
                  <a:lnTo>
                    <a:pt x="3699" y="4502"/>
                  </a:lnTo>
                  <a:lnTo>
                    <a:pt x="3712" y="4502"/>
                  </a:lnTo>
                  <a:cubicBezTo>
                    <a:pt x="3784" y="4502"/>
                    <a:pt x="3876" y="4469"/>
                    <a:pt x="3903" y="4364"/>
                  </a:cubicBezTo>
                  <a:cubicBezTo>
                    <a:pt x="3909" y="4331"/>
                    <a:pt x="3942" y="4193"/>
                    <a:pt x="3870" y="4107"/>
                  </a:cubicBezTo>
                  <a:cubicBezTo>
                    <a:pt x="3850" y="4074"/>
                    <a:pt x="3804" y="4035"/>
                    <a:pt x="3719" y="4035"/>
                  </a:cubicBezTo>
                  <a:cubicBezTo>
                    <a:pt x="3646" y="4035"/>
                    <a:pt x="3580" y="4041"/>
                    <a:pt x="3521" y="4048"/>
                  </a:cubicBezTo>
                  <a:cubicBezTo>
                    <a:pt x="3475" y="4055"/>
                    <a:pt x="3436" y="4061"/>
                    <a:pt x="3403" y="4061"/>
                  </a:cubicBezTo>
                  <a:cubicBezTo>
                    <a:pt x="3324" y="4061"/>
                    <a:pt x="3317" y="4035"/>
                    <a:pt x="3317" y="4002"/>
                  </a:cubicBezTo>
                  <a:cubicBezTo>
                    <a:pt x="3317" y="3949"/>
                    <a:pt x="3310" y="3897"/>
                    <a:pt x="3310" y="3851"/>
                  </a:cubicBezTo>
                  <a:cubicBezTo>
                    <a:pt x="3304" y="3686"/>
                    <a:pt x="3297" y="3541"/>
                    <a:pt x="3357" y="3475"/>
                  </a:cubicBezTo>
                  <a:cubicBezTo>
                    <a:pt x="3381" y="3451"/>
                    <a:pt x="3420" y="3438"/>
                    <a:pt x="3468" y="3438"/>
                  </a:cubicBezTo>
                  <a:cubicBezTo>
                    <a:pt x="3485" y="3438"/>
                    <a:pt x="3502" y="3439"/>
                    <a:pt x="3521" y="3443"/>
                  </a:cubicBezTo>
                  <a:cubicBezTo>
                    <a:pt x="3574" y="3456"/>
                    <a:pt x="3719" y="3489"/>
                    <a:pt x="3765" y="3528"/>
                  </a:cubicBezTo>
                  <a:cubicBezTo>
                    <a:pt x="3778" y="3535"/>
                    <a:pt x="3811" y="3561"/>
                    <a:pt x="4100" y="3561"/>
                  </a:cubicBezTo>
                  <a:cubicBezTo>
                    <a:pt x="4107" y="3561"/>
                    <a:pt x="4528" y="3561"/>
                    <a:pt x="4561" y="3535"/>
                  </a:cubicBezTo>
                  <a:cubicBezTo>
                    <a:pt x="4581" y="3515"/>
                    <a:pt x="4581" y="3495"/>
                    <a:pt x="4587" y="3436"/>
                  </a:cubicBezTo>
                  <a:cubicBezTo>
                    <a:pt x="4587" y="3360"/>
                    <a:pt x="4593" y="3225"/>
                    <a:pt x="4663" y="3225"/>
                  </a:cubicBezTo>
                  <a:cubicBezTo>
                    <a:pt x="4666" y="3225"/>
                    <a:pt x="4669" y="3225"/>
                    <a:pt x="4673" y="3225"/>
                  </a:cubicBezTo>
                  <a:cubicBezTo>
                    <a:pt x="4732" y="3232"/>
                    <a:pt x="4765" y="3252"/>
                    <a:pt x="4791" y="3265"/>
                  </a:cubicBezTo>
                  <a:cubicBezTo>
                    <a:pt x="4815" y="3277"/>
                    <a:pt x="4840" y="3289"/>
                    <a:pt x="4867" y="3289"/>
                  </a:cubicBezTo>
                  <a:cubicBezTo>
                    <a:pt x="4884" y="3289"/>
                    <a:pt x="4902" y="3284"/>
                    <a:pt x="4923" y="3271"/>
                  </a:cubicBezTo>
                  <a:cubicBezTo>
                    <a:pt x="4949" y="3252"/>
                    <a:pt x="4982" y="3225"/>
                    <a:pt x="5015" y="3199"/>
                  </a:cubicBezTo>
                  <a:cubicBezTo>
                    <a:pt x="5080" y="3139"/>
                    <a:pt x="5160" y="3071"/>
                    <a:pt x="5224" y="3071"/>
                  </a:cubicBezTo>
                  <a:cubicBezTo>
                    <a:pt x="5244" y="3071"/>
                    <a:pt x="5263" y="3078"/>
                    <a:pt x="5278" y="3094"/>
                  </a:cubicBezTo>
                  <a:cubicBezTo>
                    <a:pt x="5291" y="3114"/>
                    <a:pt x="5311" y="3127"/>
                    <a:pt x="5324" y="3146"/>
                  </a:cubicBezTo>
                  <a:cubicBezTo>
                    <a:pt x="5436" y="3258"/>
                    <a:pt x="5568" y="3403"/>
                    <a:pt x="5581" y="3601"/>
                  </a:cubicBezTo>
                  <a:lnTo>
                    <a:pt x="5581" y="3680"/>
                  </a:lnTo>
                  <a:cubicBezTo>
                    <a:pt x="5588" y="3851"/>
                    <a:pt x="5594" y="3910"/>
                    <a:pt x="5706" y="3916"/>
                  </a:cubicBezTo>
                  <a:cubicBezTo>
                    <a:pt x="5785" y="3916"/>
                    <a:pt x="6055" y="4068"/>
                    <a:pt x="6114" y="4160"/>
                  </a:cubicBezTo>
                  <a:cubicBezTo>
                    <a:pt x="6154" y="4219"/>
                    <a:pt x="6239" y="4246"/>
                    <a:pt x="6377" y="4246"/>
                  </a:cubicBezTo>
                  <a:cubicBezTo>
                    <a:pt x="6443" y="4246"/>
                    <a:pt x="6509" y="4239"/>
                    <a:pt x="6535" y="4232"/>
                  </a:cubicBezTo>
                  <a:cubicBezTo>
                    <a:pt x="6562" y="4232"/>
                    <a:pt x="6588" y="4206"/>
                    <a:pt x="6621" y="4180"/>
                  </a:cubicBezTo>
                  <a:cubicBezTo>
                    <a:pt x="6658" y="4142"/>
                    <a:pt x="6707" y="4094"/>
                    <a:pt x="6768" y="4094"/>
                  </a:cubicBezTo>
                  <a:cubicBezTo>
                    <a:pt x="6771" y="4094"/>
                    <a:pt x="6775" y="4094"/>
                    <a:pt x="6779" y="4094"/>
                  </a:cubicBezTo>
                  <a:cubicBezTo>
                    <a:pt x="6825" y="4094"/>
                    <a:pt x="6851" y="4114"/>
                    <a:pt x="6878" y="4127"/>
                  </a:cubicBezTo>
                  <a:cubicBezTo>
                    <a:pt x="6905" y="4145"/>
                    <a:pt x="6939" y="4167"/>
                    <a:pt x="6989" y="4167"/>
                  </a:cubicBezTo>
                  <a:cubicBezTo>
                    <a:pt x="7010" y="4167"/>
                    <a:pt x="7034" y="4163"/>
                    <a:pt x="7062" y="4153"/>
                  </a:cubicBezTo>
                  <a:cubicBezTo>
                    <a:pt x="7207" y="4107"/>
                    <a:pt x="7674" y="3699"/>
                    <a:pt x="7694" y="3686"/>
                  </a:cubicBezTo>
                  <a:lnTo>
                    <a:pt x="7700" y="3680"/>
                  </a:lnTo>
                  <a:lnTo>
                    <a:pt x="7700" y="3666"/>
                  </a:lnTo>
                  <a:cubicBezTo>
                    <a:pt x="7713" y="3620"/>
                    <a:pt x="7753" y="3528"/>
                    <a:pt x="7799" y="3528"/>
                  </a:cubicBezTo>
                  <a:cubicBezTo>
                    <a:pt x="7812" y="3528"/>
                    <a:pt x="7825" y="3535"/>
                    <a:pt x="7845" y="3548"/>
                  </a:cubicBezTo>
                  <a:cubicBezTo>
                    <a:pt x="7878" y="3581"/>
                    <a:pt x="7917" y="3594"/>
                    <a:pt x="7957" y="3594"/>
                  </a:cubicBezTo>
                  <a:cubicBezTo>
                    <a:pt x="8049" y="3594"/>
                    <a:pt x="8115" y="3495"/>
                    <a:pt x="8115" y="3456"/>
                  </a:cubicBezTo>
                  <a:lnTo>
                    <a:pt x="8115" y="3436"/>
                  </a:lnTo>
                  <a:cubicBezTo>
                    <a:pt x="8115" y="3311"/>
                    <a:pt x="8115" y="3219"/>
                    <a:pt x="8214" y="3153"/>
                  </a:cubicBezTo>
                  <a:cubicBezTo>
                    <a:pt x="8260" y="3127"/>
                    <a:pt x="8299" y="3107"/>
                    <a:pt x="8345" y="3081"/>
                  </a:cubicBezTo>
                  <a:cubicBezTo>
                    <a:pt x="8372" y="3074"/>
                    <a:pt x="8398" y="3061"/>
                    <a:pt x="8424" y="3048"/>
                  </a:cubicBezTo>
                  <a:cubicBezTo>
                    <a:pt x="8497" y="3008"/>
                    <a:pt x="8608" y="2949"/>
                    <a:pt x="8635" y="2863"/>
                  </a:cubicBezTo>
                  <a:close/>
                  <a:moveTo>
                    <a:pt x="27003" y="6714"/>
                  </a:moveTo>
                  <a:cubicBezTo>
                    <a:pt x="27023" y="6720"/>
                    <a:pt x="27049" y="6727"/>
                    <a:pt x="27069" y="6733"/>
                  </a:cubicBezTo>
                  <a:cubicBezTo>
                    <a:pt x="27142" y="6760"/>
                    <a:pt x="27234" y="6792"/>
                    <a:pt x="27253" y="6812"/>
                  </a:cubicBezTo>
                  <a:cubicBezTo>
                    <a:pt x="27267" y="6825"/>
                    <a:pt x="27273" y="6832"/>
                    <a:pt x="27286" y="6845"/>
                  </a:cubicBezTo>
                  <a:cubicBezTo>
                    <a:pt x="27280" y="7003"/>
                    <a:pt x="27273" y="7352"/>
                    <a:pt x="27326" y="7405"/>
                  </a:cubicBezTo>
                  <a:cubicBezTo>
                    <a:pt x="27365" y="7451"/>
                    <a:pt x="27385" y="7740"/>
                    <a:pt x="27385" y="7780"/>
                  </a:cubicBezTo>
                  <a:cubicBezTo>
                    <a:pt x="27379" y="7826"/>
                    <a:pt x="27458" y="7971"/>
                    <a:pt x="27497" y="8030"/>
                  </a:cubicBezTo>
                  <a:cubicBezTo>
                    <a:pt x="27536" y="8082"/>
                    <a:pt x="27569" y="8602"/>
                    <a:pt x="27556" y="8681"/>
                  </a:cubicBezTo>
                  <a:cubicBezTo>
                    <a:pt x="27550" y="8721"/>
                    <a:pt x="27589" y="8813"/>
                    <a:pt x="27662" y="8997"/>
                  </a:cubicBezTo>
                  <a:cubicBezTo>
                    <a:pt x="27701" y="9083"/>
                    <a:pt x="27741" y="9188"/>
                    <a:pt x="27741" y="9214"/>
                  </a:cubicBezTo>
                  <a:lnTo>
                    <a:pt x="27747" y="9234"/>
                  </a:lnTo>
                  <a:cubicBezTo>
                    <a:pt x="27800" y="9952"/>
                    <a:pt x="27839" y="9998"/>
                    <a:pt x="27852" y="10017"/>
                  </a:cubicBezTo>
                  <a:cubicBezTo>
                    <a:pt x="27879" y="10050"/>
                    <a:pt x="27931" y="10103"/>
                    <a:pt x="27991" y="10162"/>
                  </a:cubicBezTo>
                  <a:cubicBezTo>
                    <a:pt x="28050" y="10215"/>
                    <a:pt x="28109" y="10281"/>
                    <a:pt x="28122" y="10300"/>
                  </a:cubicBezTo>
                  <a:cubicBezTo>
                    <a:pt x="28135" y="10320"/>
                    <a:pt x="28135" y="10425"/>
                    <a:pt x="28135" y="10504"/>
                  </a:cubicBezTo>
                  <a:cubicBezTo>
                    <a:pt x="28135" y="10583"/>
                    <a:pt x="28135" y="10643"/>
                    <a:pt x="28135" y="10689"/>
                  </a:cubicBezTo>
                  <a:cubicBezTo>
                    <a:pt x="28109" y="10702"/>
                    <a:pt x="28083" y="10715"/>
                    <a:pt x="28070" y="10748"/>
                  </a:cubicBezTo>
                  <a:cubicBezTo>
                    <a:pt x="28024" y="10827"/>
                    <a:pt x="28024" y="10919"/>
                    <a:pt x="28017" y="11005"/>
                  </a:cubicBezTo>
                  <a:lnTo>
                    <a:pt x="28017" y="11031"/>
                  </a:lnTo>
                  <a:cubicBezTo>
                    <a:pt x="28017" y="11057"/>
                    <a:pt x="28017" y="11084"/>
                    <a:pt x="28030" y="11110"/>
                  </a:cubicBezTo>
                  <a:cubicBezTo>
                    <a:pt x="28037" y="11143"/>
                    <a:pt x="28063" y="11156"/>
                    <a:pt x="28076" y="11163"/>
                  </a:cubicBezTo>
                  <a:cubicBezTo>
                    <a:pt x="28083" y="11169"/>
                    <a:pt x="28089" y="11169"/>
                    <a:pt x="28089" y="11176"/>
                  </a:cubicBezTo>
                  <a:cubicBezTo>
                    <a:pt x="28102" y="11182"/>
                    <a:pt x="28109" y="11195"/>
                    <a:pt x="28116" y="11209"/>
                  </a:cubicBezTo>
                  <a:cubicBezTo>
                    <a:pt x="28122" y="11235"/>
                    <a:pt x="28129" y="11255"/>
                    <a:pt x="28135" y="11281"/>
                  </a:cubicBezTo>
                  <a:cubicBezTo>
                    <a:pt x="28142" y="11294"/>
                    <a:pt x="28142" y="11307"/>
                    <a:pt x="28149" y="11320"/>
                  </a:cubicBezTo>
                  <a:cubicBezTo>
                    <a:pt x="28122" y="11386"/>
                    <a:pt x="27859" y="11696"/>
                    <a:pt x="27602" y="11965"/>
                  </a:cubicBezTo>
                  <a:cubicBezTo>
                    <a:pt x="27602" y="11965"/>
                    <a:pt x="27102" y="12400"/>
                    <a:pt x="27030" y="12452"/>
                  </a:cubicBezTo>
                  <a:cubicBezTo>
                    <a:pt x="27010" y="12472"/>
                    <a:pt x="26977" y="12485"/>
                    <a:pt x="26931" y="12505"/>
                  </a:cubicBezTo>
                  <a:cubicBezTo>
                    <a:pt x="26859" y="12531"/>
                    <a:pt x="26747" y="12577"/>
                    <a:pt x="26576" y="12696"/>
                  </a:cubicBezTo>
                  <a:cubicBezTo>
                    <a:pt x="26466" y="12768"/>
                    <a:pt x="26345" y="12788"/>
                    <a:pt x="26243" y="12788"/>
                  </a:cubicBezTo>
                  <a:cubicBezTo>
                    <a:pt x="26114" y="12788"/>
                    <a:pt x="26016" y="12755"/>
                    <a:pt x="26016" y="12755"/>
                  </a:cubicBezTo>
                  <a:cubicBezTo>
                    <a:pt x="26016" y="12755"/>
                    <a:pt x="25871" y="12683"/>
                    <a:pt x="25740" y="12624"/>
                  </a:cubicBezTo>
                  <a:cubicBezTo>
                    <a:pt x="25715" y="12613"/>
                    <a:pt x="25690" y="12608"/>
                    <a:pt x="25665" y="12608"/>
                  </a:cubicBezTo>
                  <a:cubicBezTo>
                    <a:pt x="25534" y="12608"/>
                    <a:pt x="25402" y="12731"/>
                    <a:pt x="25358" y="12775"/>
                  </a:cubicBezTo>
                  <a:cubicBezTo>
                    <a:pt x="25338" y="12788"/>
                    <a:pt x="25332" y="12814"/>
                    <a:pt x="25332" y="12847"/>
                  </a:cubicBezTo>
                  <a:cubicBezTo>
                    <a:pt x="25338" y="12926"/>
                    <a:pt x="25391" y="13032"/>
                    <a:pt x="25444" y="13078"/>
                  </a:cubicBezTo>
                  <a:cubicBezTo>
                    <a:pt x="25496" y="13124"/>
                    <a:pt x="25496" y="13321"/>
                    <a:pt x="25503" y="13400"/>
                  </a:cubicBezTo>
                  <a:cubicBezTo>
                    <a:pt x="25503" y="13420"/>
                    <a:pt x="25503" y="13433"/>
                    <a:pt x="25503" y="13446"/>
                  </a:cubicBezTo>
                  <a:cubicBezTo>
                    <a:pt x="25483" y="13519"/>
                    <a:pt x="24983" y="13907"/>
                    <a:pt x="24720" y="13992"/>
                  </a:cubicBezTo>
                  <a:cubicBezTo>
                    <a:pt x="24664" y="14013"/>
                    <a:pt x="24614" y="14020"/>
                    <a:pt x="24571" y="14020"/>
                  </a:cubicBezTo>
                  <a:cubicBezTo>
                    <a:pt x="24430" y="14020"/>
                    <a:pt x="24356" y="13938"/>
                    <a:pt x="24351" y="13933"/>
                  </a:cubicBezTo>
                  <a:cubicBezTo>
                    <a:pt x="24318" y="13894"/>
                    <a:pt x="23996" y="13512"/>
                    <a:pt x="23950" y="13479"/>
                  </a:cubicBezTo>
                  <a:cubicBezTo>
                    <a:pt x="23935" y="13467"/>
                    <a:pt x="23914" y="13462"/>
                    <a:pt x="23890" y="13462"/>
                  </a:cubicBezTo>
                  <a:cubicBezTo>
                    <a:pt x="23849" y="13462"/>
                    <a:pt x="23800" y="13476"/>
                    <a:pt x="23759" y="13492"/>
                  </a:cubicBezTo>
                  <a:cubicBezTo>
                    <a:pt x="23798" y="13413"/>
                    <a:pt x="23864" y="13282"/>
                    <a:pt x="23858" y="13203"/>
                  </a:cubicBezTo>
                  <a:cubicBezTo>
                    <a:pt x="23858" y="13150"/>
                    <a:pt x="23858" y="13091"/>
                    <a:pt x="23858" y="13032"/>
                  </a:cubicBezTo>
                  <a:cubicBezTo>
                    <a:pt x="23858" y="12893"/>
                    <a:pt x="23851" y="12749"/>
                    <a:pt x="23831" y="12610"/>
                  </a:cubicBezTo>
                  <a:cubicBezTo>
                    <a:pt x="23825" y="12564"/>
                    <a:pt x="23805" y="12525"/>
                    <a:pt x="23785" y="12485"/>
                  </a:cubicBezTo>
                  <a:cubicBezTo>
                    <a:pt x="23765" y="12446"/>
                    <a:pt x="23752" y="12406"/>
                    <a:pt x="23746" y="12360"/>
                  </a:cubicBezTo>
                  <a:cubicBezTo>
                    <a:pt x="23739" y="12294"/>
                    <a:pt x="23739" y="12202"/>
                    <a:pt x="23765" y="12130"/>
                  </a:cubicBezTo>
                  <a:cubicBezTo>
                    <a:pt x="23864" y="11854"/>
                    <a:pt x="23969" y="11571"/>
                    <a:pt x="24114" y="11307"/>
                  </a:cubicBezTo>
                  <a:cubicBezTo>
                    <a:pt x="24167" y="11215"/>
                    <a:pt x="24259" y="11149"/>
                    <a:pt x="24351" y="11090"/>
                  </a:cubicBezTo>
                  <a:cubicBezTo>
                    <a:pt x="24371" y="11077"/>
                    <a:pt x="24384" y="11064"/>
                    <a:pt x="24404" y="11051"/>
                  </a:cubicBezTo>
                  <a:cubicBezTo>
                    <a:pt x="24456" y="11011"/>
                    <a:pt x="24502" y="10985"/>
                    <a:pt x="24549" y="10952"/>
                  </a:cubicBezTo>
                  <a:cubicBezTo>
                    <a:pt x="24588" y="10926"/>
                    <a:pt x="24628" y="10893"/>
                    <a:pt x="24667" y="10866"/>
                  </a:cubicBezTo>
                  <a:cubicBezTo>
                    <a:pt x="24884" y="10708"/>
                    <a:pt x="25055" y="10557"/>
                    <a:pt x="25233" y="10399"/>
                  </a:cubicBezTo>
                  <a:cubicBezTo>
                    <a:pt x="25338" y="10300"/>
                    <a:pt x="25365" y="10287"/>
                    <a:pt x="25365" y="10287"/>
                  </a:cubicBezTo>
                  <a:cubicBezTo>
                    <a:pt x="25398" y="10281"/>
                    <a:pt x="25503" y="10281"/>
                    <a:pt x="25608" y="10281"/>
                  </a:cubicBezTo>
                  <a:cubicBezTo>
                    <a:pt x="25669" y="10282"/>
                    <a:pt x="25721" y="10283"/>
                    <a:pt x="25764" y="10283"/>
                  </a:cubicBezTo>
                  <a:cubicBezTo>
                    <a:pt x="25922" y="10283"/>
                    <a:pt x="25974" y="10272"/>
                    <a:pt x="25990" y="10241"/>
                  </a:cubicBezTo>
                  <a:cubicBezTo>
                    <a:pt x="25996" y="10228"/>
                    <a:pt x="26023" y="10195"/>
                    <a:pt x="26043" y="10162"/>
                  </a:cubicBezTo>
                  <a:cubicBezTo>
                    <a:pt x="26174" y="9984"/>
                    <a:pt x="26227" y="9892"/>
                    <a:pt x="26207" y="9846"/>
                  </a:cubicBezTo>
                  <a:cubicBezTo>
                    <a:pt x="26181" y="9787"/>
                    <a:pt x="26154" y="9734"/>
                    <a:pt x="26128" y="9682"/>
                  </a:cubicBezTo>
                  <a:lnTo>
                    <a:pt x="26115" y="9649"/>
                  </a:lnTo>
                  <a:cubicBezTo>
                    <a:pt x="26108" y="9629"/>
                    <a:pt x="26089" y="9603"/>
                    <a:pt x="26075" y="9576"/>
                  </a:cubicBezTo>
                  <a:cubicBezTo>
                    <a:pt x="26049" y="9530"/>
                    <a:pt x="26023" y="9484"/>
                    <a:pt x="26016" y="9438"/>
                  </a:cubicBezTo>
                  <a:cubicBezTo>
                    <a:pt x="26003" y="9379"/>
                    <a:pt x="26010" y="9287"/>
                    <a:pt x="26036" y="9247"/>
                  </a:cubicBezTo>
                  <a:cubicBezTo>
                    <a:pt x="26062" y="9214"/>
                    <a:pt x="26187" y="9030"/>
                    <a:pt x="26194" y="8892"/>
                  </a:cubicBezTo>
                  <a:cubicBezTo>
                    <a:pt x="26200" y="8754"/>
                    <a:pt x="26200" y="8648"/>
                    <a:pt x="26187" y="8550"/>
                  </a:cubicBezTo>
                  <a:cubicBezTo>
                    <a:pt x="26187" y="8523"/>
                    <a:pt x="26181" y="8490"/>
                    <a:pt x="26181" y="8458"/>
                  </a:cubicBezTo>
                  <a:cubicBezTo>
                    <a:pt x="26174" y="8359"/>
                    <a:pt x="26168" y="8254"/>
                    <a:pt x="26115" y="8168"/>
                  </a:cubicBezTo>
                  <a:cubicBezTo>
                    <a:pt x="26043" y="8069"/>
                    <a:pt x="26023" y="7984"/>
                    <a:pt x="26056" y="7944"/>
                  </a:cubicBezTo>
                  <a:cubicBezTo>
                    <a:pt x="26095" y="7898"/>
                    <a:pt x="26121" y="7846"/>
                    <a:pt x="26148" y="7793"/>
                  </a:cubicBezTo>
                  <a:cubicBezTo>
                    <a:pt x="26161" y="7767"/>
                    <a:pt x="26174" y="7747"/>
                    <a:pt x="26194" y="7720"/>
                  </a:cubicBezTo>
                  <a:cubicBezTo>
                    <a:pt x="26266" y="7595"/>
                    <a:pt x="26339" y="7477"/>
                    <a:pt x="26424" y="7352"/>
                  </a:cubicBezTo>
                  <a:cubicBezTo>
                    <a:pt x="26477" y="7280"/>
                    <a:pt x="26543" y="7214"/>
                    <a:pt x="26615" y="7161"/>
                  </a:cubicBezTo>
                  <a:cubicBezTo>
                    <a:pt x="26648" y="7141"/>
                    <a:pt x="26687" y="7122"/>
                    <a:pt x="26727" y="7095"/>
                  </a:cubicBezTo>
                  <a:cubicBezTo>
                    <a:pt x="26780" y="7069"/>
                    <a:pt x="26839" y="7043"/>
                    <a:pt x="26885" y="7003"/>
                  </a:cubicBezTo>
                  <a:cubicBezTo>
                    <a:pt x="26911" y="6977"/>
                    <a:pt x="26924" y="6964"/>
                    <a:pt x="26938" y="6944"/>
                  </a:cubicBezTo>
                  <a:lnTo>
                    <a:pt x="26964" y="6924"/>
                  </a:lnTo>
                  <a:cubicBezTo>
                    <a:pt x="26977" y="6911"/>
                    <a:pt x="26984" y="6878"/>
                    <a:pt x="26990" y="6806"/>
                  </a:cubicBezTo>
                  <a:cubicBezTo>
                    <a:pt x="26990" y="6779"/>
                    <a:pt x="26997" y="6740"/>
                    <a:pt x="27003" y="6714"/>
                  </a:cubicBezTo>
                  <a:close/>
                  <a:moveTo>
                    <a:pt x="30189" y="12913"/>
                  </a:moveTo>
                  <a:lnTo>
                    <a:pt x="30189" y="12913"/>
                  </a:lnTo>
                  <a:cubicBezTo>
                    <a:pt x="30248" y="12933"/>
                    <a:pt x="30301" y="12953"/>
                    <a:pt x="30340" y="12999"/>
                  </a:cubicBezTo>
                  <a:cubicBezTo>
                    <a:pt x="30406" y="13065"/>
                    <a:pt x="30459" y="13078"/>
                    <a:pt x="30538" y="13078"/>
                  </a:cubicBezTo>
                  <a:cubicBezTo>
                    <a:pt x="30571" y="13078"/>
                    <a:pt x="30623" y="13117"/>
                    <a:pt x="30656" y="13137"/>
                  </a:cubicBezTo>
                  <a:cubicBezTo>
                    <a:pt x="30663" y="13143"/>
                    <a:pt x="30676" y="13150"/>
                    <a:pt x="30682" y="13157"/>
                  </a:cubicBezTo>
                  <a:cubicBezTo>
                    <a:pt x="30715" y="13176"/>
                    <a:pt x="30821" y="13209"/>
                    <a:pt x="30886" y="13222"/>
                  </a:cubicBezTo>
                  <a:cubicBezTo>
                    <a:pt x="30939" y="13242"/>
                    <a:pt x="31354" y="13644"/>
                    <a:pt x="31446" y="13742"/>
                  </a:cubicBezTo>
                  <a:cubicBezTo>
                    <a:pt x="31163" y="14058"/>
                    <a:pt x="30840" y="14440"/>
                    <a:pt x="30761" y="14618"/>
                  </a:cubicBezTo>
                  <a:cubicBezTo>
                    <a:pt x="30748" y="14651"/>
                    <a:pt x="30735" y="14677"/>
                    <a:pt x="30722" y="14710"/>
                  </a:cubicBezTo>
                  <a:cubicBezTo>
                    <a:pt x="30676" y="14697"/>
                    <a:pt x="30571" y="14670"/>
                    <a:pt x="30485" y="14651"/>
                  </a:cubicBezTo>
                  <a:cubicBezTo>
                    <a:pt x="30393" y="14631"/>
                    <a:pt x="30070" y="14216"/>
                    <a:pt x="30024" y="14144"/>
                  </a:cubicBezTo>
                  <a:cubicBezTo>
                    <a:pt x="30037" y="14131"/>
                    <a:pt x="30070" y="14104"/>
                    <a:pt x="30110" y="14085"/>
                  </a:cubicBezTo>
                  <a:cubicBezTo>
                    <a:pt x="30116" y="14078"/>
                    <a:pt x="30281" y="13992"/>
                    <a:pt x="30347" y="13940"/>
                  </a:cubicBezTo>
                  <a:cubicBezTo>
                    <a:pt x="30373" y="13927"/>
                    <a:pt x="30386" y="13907"/>
                    <a:pt x="30386" y="13881"/>
                  </a:cubicBezTo>
                  <a:cubicBezTo>
                    <a:pt x="30399" y="13815"/>
                    <a:pt x="30340" y="13736"/>
                    <a:pt x="30327" y="13723"/>
                  </a:cubicBezTo>
                  <a:cubicBezTo>
                    <a:pt x="30314" y="13709"/>
                    <a:pt x="30307" y="13696"/>
                    <a:pt x="30307" y="13670"/>
                  </a:cubicBezTo>
                  <a:cubicBezTo>
                    <a:pt x="30307" y="13637"/>
                    <a:pt x="30327" y="13591"/>
                    <a:pt x="30380" y="13545"/>
                  </a:cubicBezTo>
                  <a:cubicBezTo>
                    <a:pt x="30419" y="13512"/>
                    <a:pt x="30439" y="13466"/>
                    <a:pt x="30439" y="13420"/>
                  </a:cubicBezTo>
                  <a:cubicBezTo>
                    <a:pt x="30432" y="13341"/>
                    <a:pt x="30366" y="13282"/>
                    <a:pt x="30347" y="13269"/>
                  </a:cubicBezTo>
                  <a:cubicBezTo>
                    <a:pt x="30334" y="13242"/>
                    <a:pt x="30274" y="13143"/>
                    <a:pt x="30255" y="13117"/>
                  </a:cubicBezTo>
                  <a:cubicBezTo>
                    <a:pt x="30241" y="13104"/>
                    <a:pt x="30215" y="13051"/>
                    <a:pt x="30202" y="13018"/>
                  </a:cubicBezTo>
                  <a:cubicBezTo>
                    <a:pt x="30195" y="13005"/>
                    <a:pt x="30195" y="12966"/>
                    <a:pt x="30189" y="12913"/>
                  </a:cubicBezTo>
                  <a:close/>
                  <a:moveTo>
                    <a:pt x="21735" y="9133"/>
                  </a:moveTo>
                  <a:cubicBezTo>
                    <a:pt x="21765" y="9133"/>
                    <a:pt x="21798" y="9137"/>
                    <a:pt x="21830" y="9142"/>
                  </a:cubicBezTo>
                  <a:lnTo>
                    <a:pt x="21883" y="9142"/>
                  </a:lnTo>
                  <a:cubicBezTo>
                    <a:pt x="21936" y="9149"/>
                    <a:pt x="21962" y="9162"/>
                    <a:pt x="22002" y="9188"/>
                  </a:cubicBezTo>
                  <a:cubicBezTo>
                    <a:pt x="22054" y="9221"/>
                    <a:pt x="22113" y="9254"/>
                    <a:pt x="22173" y="9280"/>
                  </a:cubicBezTo>
                  <a:cubicBezTo>
                    <a:pt x="22206" y="9293"/>
                    <a:pt x="22212" y="9333"/>
                    <a:pt x="22212" y="9392"/>
                  </a:cubicBezTo>
                  <a:lnTo>
                    <a:pt x="22212" y="9405"/>
                  </a:lnTo>
                  <a:cubicBezTo>
                    <a:pt x="22219" y="9425"/>
                    <a:pt x="22212" y="9451"/>
                    <a:pt x="22212" y="9471"/>
                  </a:cubicBezTo>
                  <a:cubicBezTo>
                    <a:pt x="22206" y="9504"/>
                    <a:pt x="22206" y="9537"/>
                    <a:pt x="22212" y="9570"/>
                  </a:cubicBezTo>
                  <a:cubicBezTo>
                    <a:pt x="22225" y="9609"/>
                    <a:pt x="22238" y="9649"/>
                    <a:pt x="22258" y="9688"/>
                  </a:cubicBezTo>
                  <a:cubicBezTo>
                    <a:pt x="22265" y="9695"/>
                    <a:pt x="22265" y="9708"/>
                    <a:pt x="22271" y="9721"/>
                  </a:cubicBezTo>
                  <a:cubicBezTo>
                    <a:pt x="22278" y="9734"/>
                    <a:pt x="22285" y="9748"/>
                    <a:pt x="22298" y="9767"/>
                  </a:cubicBezTo>
                  <a:cubicBezTo>
                    <a:pt x="22311" y="9794"/>
                    <a:pt x="22324" y="9813"/>
                    <a:pt x="22324" y="9840"/>
                  </a:cubicBezTo>
                  <a:cubicBezTo>
                    <a:pt x="22331" y="9873"/>
                    <a:pt x="22331" y="9905"/>
                    <a:pt x="22331" y="9938"/>
                  </a:cubicBezTo>
                  <a:lnTo>
                    <a:pt x="22331" y="9945"/>
                  </a:lnTo>
                  <a:cubicBezTo>
                    <a:pt x="22331" y="10044"/>
                    <a:pt x="22324" y="10142"/>
                    <a:pt x="22317" y="10248"/>
                  </a:cubicBezTo>
                  <a:cubicBezTo>
                    <a:pt x="22311" y="10294"/>
                    <a:pt x="22304" y="10340"/>
                    <a:pt x="22298" y="10379"/>
                  </a:cubicBezTo>
                  <a:cubicBezTo>
                    <a:pt x="22291" y="10406"/>
                    <a:pt x="22285" y="10419"/>
                    <a:pt x="22265" y="10445"/>
                  </a:cubicBezTo>
                  <a:cubicBezTo>
                    <a:pt x="22258" y="10458"/>
                    <a:pt x="22245" y="10471"/>
                    <a:pt x="22238" y="10491"/>
                  </a:cubicBezTo>
                  <a:lnTo>
                    <a:pt x="22206" y="10550"/>
                  </a:lnTo>
                  <a:cubicBezTo>
                    <a:pt x="22153" y="10662"/>
                    <a:pt x="22133" y="10708"/>
                    <a:pt x="22146" y="10794"/>
                  </a:cubicBezTo>
                  <a:cubicBezTo>
                    <a:pt x="22153" y="10853"/>
                    <a:pt x="22186" y="10899"/>
                    <a:pt x="22219" y="10945"/>
                  </a:cubicBezTo>
                  <a:lnTo>
                    <a:pt x="22232" y="10958"/>
                  </a:lnTo>
                  <a:cubicBezTo>
                    <a:pt x="22265" y="11011"/>
                    <a:pt x="22304" y="11070"/>
                    <a:pt x="22350" y="11116"/>
                  </a:cubicBezTo>
                  <a:cubicBezTo>
                    <a:pt x="22396" y="11176"/>
                    <a:pt x="22456" y="11235"/>
                    <a:pt x="22515" y="11288"/>
                  </a:cubicBezTo>
                  <a:cubicBezTo>
                    <a:pt x="22587" y="11360"/>
                    <a:pt x="22837" y="11577"/>
                    <a:pt x="22936" y="11577"/>
                  </a:cubicBezTo>
                  <a:cubicBezTo>
                    <a:pt x="22989" y="11571"/>
                    <a:pt x="23009" y="11544"/>
                    <a:pt x="23028" y="11524"/>
                  </a:cubicBezTo>
                  <a:cubicBezTo>
                    <a:pt x="23035" y="11511"/>
                    <a:pt x="23041" y="11498"/>
                    <a:pt x="23055" y="11492"/>
                  </a:cubicBezTo>
                  <a:cubicBezTo>
                    <a:pt x="23058" y="11490"/>
                    <a:pt x="23063" y="11489"/>
                    <a:pt x="23068" y="11489"/>
                  </a:cubicBezTo>
                  <a:cubicBezTo>
                    <a:pt x="23079" y="11489"/>
                    <a:pt x="23093" y="11493"/>
                    <a:pt x="23107" y="11498"/>
                  </a:cubicBezTo>
                  <a:cubicBezTo>
                    <a:pt x="23127" y="11511"/>
                    <a:pt x="23153" y="11531"/>
                    <a:pt x="23153" y="11544"/>
                  </a:cubicBezTo>
                  <a:cubicBezTo>
                    <a:pt x="23166" y="11590"/>
                    <a:pt x="23166" y="11617"/>
                    <a:pt x="23147" y="11656"/>
                  </a:cubicBezTo>
                  <a:cubicBezTo>
                    <a:pt x="23127" y="11709"/>
                    <a:pt x="23068" y="11768"/>
                    <a:pt x="23055" y="11768"/>
                  </a:cubicBezTo>
                  <a:cubicBezTo>
                    <a:pt x="23022" y="11768"/>
                    <a:pt x="22903" y="11788"/>
                    <a:pt x="22877" y="11854"/>
                  </a:cubicBezTo>
                  <a:cubicBezTo>
                    <a:pt x="22864" y="11886"/>
                    <a:pt x="22870" y="11926"/>
                    <a:pt x="22877" y="11959"/>
                  </a:cubicBezTo>
                  <a:cubicBezTo>
                    <a:pt x="22877" y="11979"/>
                    <a:pt x="22883" y="11992"/>
                    <a:pt x="22883" y="12005"/>
                  </a:cubicBezTo>
                  <a:lnTo>
                    <a:pt x="22883" y="12038"/>
                  </a:lnTo>
                  <a:cubicBezTo>
                    <a:pt x="22883" y="12077"/>
                    <a:pt x="22883" y="12110"/>
                    <a:pt x="22883" y="12143"/>
                  </a:cubicBezTo>
                  <a:cubicBezTo>
                    <a:pt x="22877" y="12150"/>
                    <a:pt x="22870" y="12156"/>
                    <a:pt x="22851" y="12169"/>
                  </a:cubicBezTo>
                  <a:cubicBezTo>
                    <a:pt x="22831" y="12183"/>
                    <a:pt x="22811" y="12196"/>
                    <a:pt x="22791" y="12222"/>
                  </a:cubicBezTo>
                  <a:cubicBezTo>
                    <a:pt x="22752" y="12275"/>
                    <a:pt x="22752" y="12446"/>
                    <a:pt x="22824" y="12512"/>
                  </a:cubicBezTo>
                  <a:cubicBezTo>
                    <a:pt x="22844" y="12531"/>
                    <a:pt x="22864" y="12545"/>
                    <a:pt x="22877" y="12558"/>
                  </a:cubicBezTo>
                  <a:cubicBezTo>
                    <a:pt x="22923" y="12591"/>
                    <a:pt x="22956" y="12617"/>
                    <a:pt x="22956" y="12650"/>
                  </a:cubicBezTo>
                  <a:cubicBezTo>
                    <a:pt x="22956" y="12656"/>
                    <a:pt x="22956" y="12670"/>
                    <a:pt x="22956" y="12683"/>
                  </a:cubicBezTo>
                  <a:cubicBezTo>
                    <a:pt x="22956" y="12735"/>
                    <a:pt x="22949" y="12808"/>
                    <a:pt x="23035" y="12821"/>
                  </a:cubicBezTo>
                  <a:cubicBezTo>
                    <a:pt x="23074" y="12828"/>
                    <a:pt x="23140" y="12847"/>
                    <a:pt x="23134" y="12939"/>
                  </a:cubicBezTo>
                  <a:cubicBezTo>
                    <a:pt x="23134" y="12986"/>
                    <a:pt x="23120" y="13104"/>
                    <a:pt x="23180" y="13163"/>
                  </a:cubicBezTo>
                  <a:cubicBezTo>
                    <a:pt x="23199" y="13183"/>
                    <a:pt x="23232" y="13196"/>
                    <a:pt x="23272" y="13203"/>
                  </a:cubicBezTo>
                  <a:cubicBezTo>
                    <a:pt x="23298" y="13236"/>
                    <a:pt x="23305" y="13367"/>
                    <a:pt x="23298" y="13453"/>
                  </a:cubicBezTo>
                  <a:cubicBezTo>
                    <a:pt x="23298" y="13486"/>
                    <a:pt x="23305" y="13512"/>
                    <a:pt x="23324" y="13532"/>
                  </a:cubicBezTo>
                  <a:cubicBezTo>
                    <a:pt x="23357" y="13560"/>
                    <a:pt x="23410" y="13568"/>
                    <a:pt x="23466" y="13568"/>
                  </a:cubicBezTo>
                  <a:cubicBezTo>
                    <a:pt x="23489" y="13568"/>
                    <a:pt x="23512" y="13567"/>
                    <a:pt x="23535" y="13565"/>
                  </a:cubicBezTo>
                  <a:cubicBezTo>
                    <a:pt x="23566" y="13565"/>
                    <a:pt x="23594" y="13562"/>
                    <a:pt x="23618" y="13562"/>
                  </a:cubicBezTo>
                  <a:cubicBezTo>
                    <a:pt x="23631" y="13562"/>
                    <a:pt x="23643" y="13563"/>
                    <a:pt x="23653" y="13565"/>
                  </a:cubicBezTo>
                  <a:cubicBezTo>
                    <a:pt x="23667" y="13571"/>
                    <a:pt x="23680" y="13571"/>
                    <a:pt x="23686" y="13598"/>
                  </a:cubicBezTo>
                  <a:cubicBezTo>
                    <a:pt x="23693" y="13644"/>
                    <a:pt x="23667" y="13709"/>
                    <a:pt x="23653" y="13723"/>
                  </a:cubicBezTo>
                  <a:cubicBezTo>
                    <a:pt x="23575" y="13749"/>
                    <a:pt x="23384" y="14091"/>
                    <a:pt x="23384" y="14098"/>
                  </a:cubicBezTo>
                  <a:cubicBezTo>
                    <a:pt x="23364" y="14137"/>
                    <a:pt x="23285" y="14275"/>
                    <a:pt x="23219" y="14335"/>
                  </a:cubicBezTo>
                  <a:cubicBezTo>
                    <a:pt x="23120" y="14414"/>
                    <a:pt x="23166" y="14611"/>
                    <a:pt x="23226" y="14684"/>
                  </a:cubicBezTo>
                  <a:cubicBezTo>
                    <a:pt x="23259" y="14736"/>
                    <a:pt x="23278" y="14736"/>
                    <a:pt x="23324" y="14743"/>
                  </a:cubicBezTo>
                  <a:cubicBezTo>
                    <a:pt x="23344" y="14743"/>
                    <a:pt x="23370" y="14743"/>
                    <a:pt x="23423" y="14756"/>
                  </a:cubicBezTo>
                  <a:cubicBezTo>
                    <a:pt x="23449" y="14756"/>
                    <a:pt x="23476" y="14769"/>
                    <a:pt x="23482" y="14789"/>
                  </a:cubicBezTo>
                  <a:cubicBezTo>
                    <a:pt x="23496" y="14809"/>
                    <a:pt x="23476" y="14848"/>
                    <a:pt x="23463" y="14868"/>
                  </a:cubicBezTo>
                  <a:lnTo>
                    <a:pt x="23456" y="14874"/>
                  </a:lnTo>
                  <a:cubicBezTo>
                    <a:pt x="23436" y="14927"/>
                    <a:pt x="23469" y="14960"/>
                    <a:pt x="23528" y="15013"/>
                  </a:cubicBezTo>
                  <a:lnTo>
                    <a:pt x="23561" y="15045"/>
                  </a:lnTo>
                  <a:cubicBezTo>
                    <a:pt x="23575" y="15059"/>
                    <a:pt x="23575" y="15065"/>
                    <a:pt x="23575" y="15072"/>
                  </a:cubicBezTo>
                  <a:cubicBezTo>
                    <a:pt x="23568" y="15098"/>
                    <a:pt x="23535" y="15124"/>
                    <a:pt x="23515" y="15144"/>
                  </a:cubicBezTo>
                  <a:cubicBezTo>
                    <a:pt x="23508" y="15142"/>
                    <a:pt x="23497" y="15141"/>
                    <a:pt x="23485" y="15141"/>
                  </a:cubicBezTo>
                  <a:cubicBezTo>
                    <a:pt x="23455" y="15141"/>
                    <a:pt x="23414" y="15149"/>
                    <a:pt x="23377" y="15177"/>
                  </a:cubicBezTo>
                  <a:cubicBezTo>
                    <a:pt x="23331" y="15217"/>
                    <a:pt x="23364" y="15309"/>
                    <a:pt x="23390" y="15388"/>
                  </a:cubicBezTo>
                  <a:cubicBezTo>
                    <a:pt x="23403" y="15407"/>
                    <a:pt x="23410" y="15434"/>
                    <a:pt x="23410" y="15440"/>
                  </a:cubicBezTo>
                  <a:cubicBezTo>
                    <a:pt x="23410" y="15467"/>
                    <a:pt x="23410" y="15750"/>
                    <a:pt x="23456" y="15802"/>
                  </a:cubicBezTo>
                  <a:cubicBezTo>
                    <a:pt x="23482" y="15829"/>
                    <a:pt x="23528" y="15881"/>
                    <a:pt x="23548" y="15901"/>
                  </a:cubicBezTo>
                  <a:lnTo>
                    <a:pt x="23548" y="16059"/>
                  </a:lnTo>
                  <a:cubicBezTo>
                    <a:pt x="23496" y="16052"/>
                    <a:pt x="23390" y="16052"/>
                    <a:pt x="23311" y="15993"/>
                  </a:cubicBezTo>
                  <a:cubicBezTo>
                    <a:pt x="23282" y="15969"/>
                    <a:pt x="23253" y="15955"/>
                    <a:pt x="23221" y="15955"/>
                  </a:cubicBezTo>
                  <a:cubicBezTo>
                    <a:pt x="23210" y="15955"/>
                    <a:pt x="23198" y="15957"/>
                    <a:pt x="23186" y="15960"/>
                  </a:cubicBezTo>
                  <a:cubicBezTo>
                    <a:pt x="23120" y="15973"/>
                    <a:pt x="23068" y="16039"/>
                    <a:pt x="23061" y="16052"/>
                  </a:cubicBezTo>
                  <a:cubicBezTo>
                    <a:pt x="22982" y="16125"/>
                    <a:pt x="22778" y="16289"/>
                    <a:pt x="22712" y="16322"/>
                  </a:cubicBezTo>
                  <a:cubicBezTo>
                    <a:pt x="22705" y="16326"/>
                    <a:pt x="22698" y="16327"/>
                    <a:pt x="22691" y="16327"/>
                  </a:cubicBezTo>
                  <a:cubicBezTo>
                    <a:pt x="22658" y="16327"/>
                    <a:pt x="22625" y="16293"/>
                    <a:pt x="22587" y="16250"/>
                  </a:cubicBezTo>
                  <a:cubicBezTo>
                    <a:pt x="22574" y="16237"/>
                    <a:pt x="22568" y="16230"/>
                    <a:pt x="22561" y="16224"/>
                  </a:cubicBezTo>
                  <a:cubicBezTo>
                    <a:pt x="22533" y="16196"/>
                    <a:pt x="22498" y="16185"/>
                    <a:pt x="22465" y="16185"/>
                  </a:cubicBezTo>
                  <a:cubicBezTo>
                    <a:pt x="22443" y="16185"/>
                    <a:pt x="22421" y="16189"/>
                    <a:pt x="22403" y="16197"/>
                  </a:cubicBezTo>
                  <a:cubicBezTo>
                    <a:pt x="22370" y="16217"/>
                    <a:pt x="22344" y="16250"/>
                    <a:pt x="22350" y="16283"/>
                  </a:cubicBezTo>
                  <a:cubicBezTo>
                    <a:pt x="22350" y="16303"/>
                    <a:pt x="22344" y="16322"/>
                    <a:pt x="22324" y="16335"/>
                  </a:cubicBezTo>
                  <a:cubicBezTo>
                    <a:pt x="22301" y="16358"/>
                    <a:pt x="22268" y="16376"/>
                    <a:pt x="22243" y="16376"/>
                  </a:cubicBezTo>
                  <a:cubicBezTo>
                    <a:pt x="22239" y="16376"/>
                    <a:pt x="22235" y="16376"/>
                    <a:pt x="22232" y="16375"/>
                  </a:cubicBezTo>
                  <a:cubicBezTo>
                    <a:pt x="22186" y="16375"/>
                    <a:pt x="22166" y="16355"/>
                    <a:pt x="22127" y="16303"/>
                  </a:cubicBezTo>
                  <a:cubicBezTo>
                    <a:pt x="22113" y="16289"/>
                    <a:pt x="22107" y="16276"/>
                    <a:pt x="22100" y="16263"/>
                  </a:cubicBezTo>
                  <a:cubicBezTo>
                    <a:pt x="22074" y="16237"/>
                    <a:pt x="22041" y="16224"/>
                    <a:pt x="22015" y="16224"/>
                  </a:cubicBezTo>
                  <a:cubicBezTo>
                    <a:pt x="21988" y="16224"/>
                    <a:pt x="21962" y="16237"/>
                    <a:pt x="21936" y="16243"/>
                  </a:cubicBezTo>
                  <a:cubicBezTo>
                    <a:pt x="21903" y="16250"/>
                    <a:pt x="21863" y="16263"/>
                    <a:pt x="21817" y="16263"/>
                  </a:cubicBezTo>
                  <a:cubicBezTo>
                    <a:pt x="21745" y="16263"/>
                    <a:pt x="21725" y="16224"/>
                    <a:pt x="21686" y="16151"/>
                  </a:cubicBezTo>
                  <a:cubicBezTo>
                    <a:pt x="21672" y="16131"/>
                    <a:pt x="21659" y="16105"/>
                    <a:pt x="21646" y="16085"/>
                  </a:cubicBezTo>
                  <a:cubicBezTo>
                    <a:pt x="21619" y="16045"/>
                    <a:pt x="21596" y="16032"/>
                    <a:pt x="21571" y="16032"/>
                  </a:cubicBezTo>
                  <a:cubicBezTo>
                    <a:pt x="21559" y="16032"/>
                    <a:pt x="21547" y="16035"/>
                    <a:pt x="21534" y="16039"/>
                  </a:cubicBezTo>
                  <a:cubicBezTo>
                    <a:pt x="21513" y="16045"/>
                    <a:pt x="21492" y="16054"/>
                    <a:pt x="21456" y="16054"/>
                  </a:cubicBezTo>
                  <a:cubicBezTo>
                    <a:pt x="21448" y="16054"/>
                    <a:pt x="21439" y="16054"/>
                    <a:pt x="21429" y="16052"/>
                  </a:cubicBezTo>
                  <a:cubicBezTo>
                    <a:pt x="21370" y="16039"/>
                    <a:pt x="21357" y="16020"/>
                    <a:pt x="21337" y="16000"/>
                  </a:cubicBezTo>
                  <a:cubicBezTo>
                    <a:pt x="21324" y="15980"/>
                    <a:pt x="21304" y="15947"/>
                    <a:pt x="21258" y="15934"/>
                  </a:cubicBezTo>
                  <a:cubicBezTo>
                    <a:pt x="21245" y="15930"/>
                    <a:pt x="21233" y="15928"/>
                    <a:pt x="21220" y="15928"/>
                  </a:cubicBezTo>
                  <a:cubicBezTo>
                    <a:pt x="21146" y="15928"/>
                    <a:pt x="21069" y="15988"/>
                    <a:pt x="21001" y="16033"/>
                  </a:cubicBezTo>
                  <a:cubicBezTo>
                    <a:pt x="20988" y="16046"/>
                    <a:pt x="20975" y="16052"/>
                    <a:pt x="20962" y="16059"/>
                  </a:cubicBezTo>
                  <a:cubicBezTo>
                    <a:pt x="20902" y="16105"/>
                    <a:pt x="20902" y="16204"/>
                    <a:pt x="20909" y="16283"/>
                  </a:cubicBezTo>
                  <a:cubicBezTo>
                    <a:pt x="20909" y="16309"/>
                    <a:pt x="20909" y="16335"/>
                    <a:pt x="20909" y="16342"/>
                  </a:cubicBezTo>
                  <a:cubicBezTo>
                    <a:pt x="20909" y="16342"/>
                    <a:pt x="20889" y="16342"/>
                    <a:pt x="20863" y="16322"/>
                  </a:cubicBezTo>
                  <a:cubicBezTo>
                    <a:pt x="20830" y="16309"/>
                    <a:pt x="20817" y="16289"/>
                    <a:pt x="20817" y="16283"/>
                  </a:cubicBezTo>
                  <a:cubicBezTo>
                    <a:pt x="20810" y="16237"/>
                    <a:pt x="20758" y="16197"/>
                    <a:pt x="20692" y="16138"/>
                  </a:cubicBezTo>
                  <a:cubicBezTo>
                    <a:pt x="20672" y="16125"/>
                    <a:pt x="20652" y="16105"/>
                    <a:pt x="20639" y="16092"/>
                  </a:cubicBezTo>
                  <a:cubicBezTo>
                    <a:pt x="20595" y="16053"/>
                    <a:pt x="20499" y="16038"/>
                    <a:pt x="20411" y="16038"/>
                  </a:cubicBezTo>
                  <a:cubicBezTo>
                    <a:pt x="20395" y="16038"/>
                    <a:pt x="20378" y="16038"/>
                    <a:pt x="20363" y="16039"/>
                  </a:cubicBezTo>
                  <a:cubicBezTo>
                    <a:pt x="20350" y="16020"/>
                    <a:pt x="20363" y="15941"/>
                    <a:pt x="20369" y="15901"/>
                  </a:cubicBezTo>
                  <a:cubicBezTo>
                    <a:pt x="20376" y="15862"/>
                    <a:pt x="20383" y="15829"/>
                    <a:pt x="20383" y="15802"/>
                  </a:cubicBezTo>
                  <a:cubicBezTo>
                    <a:pt x="20383" y="15697"/>
                    <a:pt x="20317" y="15651"/>
                    <a:pt x="20271" y="15618"/>
                  </a:cubicBezTo>
                  <a:cubicBezTo>
                    <a:pt x="20260" y="15607"/>
                    <a:pt x="20245" y="15602"/>
                    <a:pt x="20229" y="15602"/>
                  </a:cubicBezTo>
                  <a:cubicBezTo>
                    <a:pt x="20217" y="15602"/>
                    <a:pt x="20204" y="15606"/>
                    <a:pt x="20192" y="15611"/>
                  </a:cubicBezTo>
                  <a:cubicBezTo>
                    <a:pt x="20152" y="15631"/>
                    <a:pt x="20119" y="15684"/>
                    <a:pt x="20113" y="15750"/>
                  </a:cubicBezTo>
                  <a:cubicBezTo>
                    <a:pt x="20113" y="15809"/>
                    <a:pt x="20040" y="15894"/>
                    <a:pt x="19994" y="15921"/>
                  </a:cubicBezTo>
                  <a:lnTo>
                    <a:pt x="19994" y="15914"/>
                  </a:lnTo>
                  <a:lnTo>
                    <a:pt x="19994" y="15908"/>
                  </a:lnTo>
                  <a:cubicBezTo>
                    <a:pt x="19994" y="15908"/>
                    <a:pt x="19988" y="15802"/>
                    <a:pt x="19994" y="15743"/>
                  </a:cubicBezTo>
                  <a:cubicBezTo>
                    <a:pt x="20001" y="15677"/>
                    <a:pt x="19909" y="15342"/>
                    <a:pt x="19889" y="15276"/>
                  </a:cubicBezTo>
                  <a:cubicBezTo>
                    <a:pt x="19698" y="14677"/>
                    <a:pt x="20014" y="13670"/>
                    <a:pt x="20014" y="13657"/>
                  </a:cubicBezTo>
                  <a:cubicBezTo>
                    <a:pt x="20034" y="13519"/>
                    <a:pt x="20086" y="13394"/>
                    <a:pt x="20139" y="13269"/>
                  </a:cubicBezTo>
                  <a:cubicBezTo>
                    <a:pt x="20277" y="12979"/>
                    <a:pt x="20448" y="12696"/>
                    <a:pt x="20580" y="12492"/>
                  </a:cubicBezTo>
                  <a:cubicBezTo>
                    <a:pt x="20652" y="12380"/>
                    <a:pt x="20725" y="12268"/>
                    <a:pt x="20797" y="12169"/>
                  </a:cubicBezTo>
                  <a:cubicBezTo>
                    <a:pt x="20823" y="12137"/>
                    <a:pt x="20850" y="12104"/>
                    <a:pt x="20876" y="12071"/>
                  </a:cubicBezTo>
                  <a:cubicBezTo>
                    <a:pt x="20949" y="11985"/>
                    <a:pt x="21021" y="11893"/>
                    <a:pt x="21041" y="11781"/>
                  </a:cubicBezTo>
                  <a:cubicBezTo>
                    <a:pt x="21067" y="11636"/>
                    <a:pt x="21041" y="11485"/>
                    <a:pt x="20981" y="11373"/>
                  </a:cubicBezTo>
                  <a:cubicBezTo>
                    <a:pt x="20896" y="11215"/>
                    <a:pt x="20863" y="10991"/>
                    <a:pt x="20896" y="10814"/>
                  </a:cubicBezTo>
                  <a:cubicBezTo>
                    <a:pt x="20929" y="10675"/>
                    <a:pt x="21028" y="10537"/>
                    <a:pt x="21120" y="10419"/>
                  </a:cubicBezTo>
                  <a:lnTo>
                    <a:pt x="21139" y="10399"/>
                  </a:lnTo>
                  <a:cubicBezTo>
                    <a:pt x="21212" y="10300"/>
                    <a:pt x="21304" y="10188"/>
                    <a:pt x="21422" y="10090"/>
                  </a:cubicBezTo>
                  <a:cubicBezTo>
                    <a:pt x="21547" y="9984"/>
                    <a:pt x="21607" y="9886"/>
                    <a:pt x="21626" y="9721"/>
                  </a:cubicBezTo>
                  <a:cubicBezTo>
                    <a:pt x="21640" y="9642"/>
                    <a:pt x="21640" y="9570"/>
                    <a:pt x="21640" y="9497"/>
                  </a:cubicBezTo>
                  <a:cubicBezTo>
                    <a:pt x="21640" y="9478"/>
                    <a:pt x="21640" y="9451"/>
                    <a:pt x="21640" y="9432"/>
                  </a:cubicBezTo>
                  <a:cubicBezTo>
                    <a:pt x="21640" y="9379"/>
                    <a:pt x="21580" y="9214"/>
                    <a:pt x="21455" y="9142"/>
                  </a:cubicBezTo>
                  <a:cubicBezTo>
                    <a:pt x="21495" y="9135"/>
                    <a:pt x="21534" y="9135"/>
                    <a:pt x="21567" y="9135"/>
                  </a:cubicBezTo>
                  <a:lnTo>
                    <a:pt x="21699" y="9135"/>
                  </a:lnTo>
                  <a:cubicBezTo>
                    <a:pt x="21710" y="9134"/>
                    <a:pt x="21723" y="9133"/>
                    <a:pt x="21735" y="9133"/>
                  </a:cubicBezTo>
                  <a:close/>
                  <a:moveTo>
                    <a:pt x="9348" y="12123"/>
                  </a:moveTo>
                  <a:cubicBezTo>
                    <a:pt x="9517" y="12123"/>
                    <a:pt x="9685" y="12147"/>
                    <a:pt x="9721" y="12229"/>
                  </a:cubicBezTo>
                  <a:cubicBezTo>
                    <a:pt x="9754" y="12294"/>
                    <a:pt x="9767" y="12341"/>
                    <a:pt x="9780" y="12367"/>
                  </a:cubicBezTo>
                  <a:cubicBezTo>
                    <a:pt x="9793" y="12413"/>
                    <a:pt x="9800" y="12433"/>
                    <a:pt x="9852" y="12459"/>
                  </a:cubicBezTo>
                  <a:cubicBezTo>
                    <a:pt x="9918" y="12499"/>
                    <a:pt x="10070" y="12676"/>
                    <a:pt x="10096" y="12729"/>
                  </a:cubicBezTo>
                  <a:cubicBezTo>
                    <a:pt x="10114" y="12759"/>
                    <a:pt x="10159" y="12843"/>
                    <a:pt x="10266" y="12843"/>
                  </a:cubicBezTo>
                  <a:cubicBezTo>
                    <a:pt x="10277" y="12843"/>
                    <a:pt x="10288" y="12843"/>
                    <a:pt x="10300" y="12841"/>
                  </a:cubicBezTo>
                  <a:cubicBezTo>
                    <a:pt x="10333" y="12834"/>
                    <a:pt x="10366" y="12821"/>
                    <a:pt x="10405" y="12814"/>
                  </a:cubicBezTo>
                  <a:cubicBezTo>
                    <a:pt x="10457" y="12796"/>
                    <a:pt x="10516" y="12780"/>
                    <a:pt x="10559" y="12780"/>
                  </a:cubicBezTo>
                  <a:cubicBezTo>
                    <a:pt x="10577" y="12780"/>
                    <a:pt x="10591" y="12782"/>
                    <a:pt x="10603" y="12788"/>
                  </a:cubicBezTo>
                  <a:cubicBezTo>
                    <a:pt x="10616" y="12795"/>
                    <a:pt x="10629" y="12801"/>
                    <a:pt x="10642" y="12808"/>
                  </a:cubicBezTo>
                  <a:cubicBezTo>
                    <a:pt x="10668" y="12814"/>
                    <a:pt x="10668" y="12821"/>
                    <a:pt x="10675" y="13032"/>
                  </a:cubicBezTo>
                  <a:cubicBezTo>
                    <a:pt x="10682" y="13150"/>
                    <a:pt x="10682" y="13275"/>
                    <a:pt x="10688" y="13400"/>
                  </a:cubicBezTo>
                  <a:cubicBezTo>
                    <a:pt x="10695" y="13571"/>
                    <a:pt x="10695" y="13742"/>
                    <a:pt x="10701" y="13828"/>
                  </a:cubicBezTo>
                  <a:cubicBezTo>
                    <a:pt x="10708" y="13874"/>
                    <a:pt x="10708" y="13933"/>
                    <a:pt x="10708" y="13992"/>
                  </a:cubicBezTo>
                  <a:cubicBezTo>
                    <a:pt x="10708" y="14150"/>
                    <a:pt x="10708" y="14249"/>
                    <a:pt x="10741" y="14289"/>
                  </a:cubicBezTo>
                  <a:cubicBezTo>
                    <a:pt x="10780" y="14341"/>
                    <a:pt x="10807" y="14427"/>
                    <a:pt x="10774" y="14473"/>
                  </a:cubicBezTo>
                  <a:cubicBezTo>
                    <a:pt x="10741" y="14526"/>
                    <a:pt x="10728" y="14644"/>
                    <a:pt x="10774" y="14723"/>
                  </a:cubicBezTo>
                  <a:cubicBezTo>
                    <a:pt x="10797" y="14764"/>
                    <a:pt x="10832" y="14790"/>
                    <a:pt x="10876" y="14790"/>
                  </a:cubicBezTo>
                  <a:cubicBezTo>
                    <a:pt x="10882" y="14790"/>
                    <a:pt x="10887" y="14789"/>
                    <a:pt x="10892" y="14789"/>
                  </a:cubicBezTo>
                  <a:lnTo>
                    <a:pt x="11583" y="14789"/>
                  </a:lnTo>
                  <a:lnTo>
                    <a:pt x="11596" y="14776"/>
                  </a:lnTo>
                  <a:cubicBezTo>
                    <a:pt x="11610" y="14756"/>
                    <a:pt x="11642" y="14723"/>
                    <a:pt x="11662" y="14723"/>
                  </a:cubicBezTo>
                  <a:cubicBezTo>
                    <a:pt x="11662" y="14723"/>
                    <a:pt x="11669" y="14723"/>
                    <a:pt x="11675" y="14736"/>
                  </a:cubicBezTo>
                  <a:cubicBezTo>
                    <a:pt x="11724" y="14809"/>
                    <a:pt x="11773" y="14882"/>
                    <a:pt x="11869" y="14882"/>
                  </a:cubicBezTo>
                  <a:cubicBezTo>
                    <a:pt x="11876" y="14882"/>
                    <a:pt x="11884" y="14882"/>
                    <a:pt x="11893" y="14881"/>
                  </a:cubicBezTo>
                  <a:cubicBezTo>
                    <a:pt x="11925" y="14874"/>
                    <a:pt x="11952" y="14855"/>
                    <a:pt x="11978" y="14841"/>
                  </a:cubicBezTo>
                  <a:cubicBezTo>
                    <a:pt x="12007" y="14822"/>
                    <a:pt x="12032" y="14810"/>
                    <a:pt x="12062" y="14810"/>
                  </a:cubicBezTo>
                  <a:cubicBezTo>
                    <a:pt x="12073" y="14810"/>
                    <a:pt x="12084" y="14812"/>
                    <a:pt x="12097" y="14815"/>
                  </a:cubicBezTo>
                  <a:cubicBezTo>
                    <a:pt x="12123" y="14822"/>
                    <a:pt x="12149" y="14868"/>
                    <a:pt x="12156" y="14914"/>
                  </a:cubicBezTo>
                  <a:cubicBezTo>
                    <a:pt x="12162" y="14953"/>
                    <a:pt x="12149" y="14986"/>
                    <a:pt x="12129" y="15006"/>
                  </a:cubicBezTo>
                  <a:cubicBezTo>
                    <a:pt x="12110" y="15013"/>
                    <a:pt x="12097" y="15026"/>
                    <a:pt x="12083" y="15032"/>
                  </a:cubicBezTo>
                  <a:cubicBezTo>
                    <a:pt x="12037" y="15052"/>
                    <a:pt x="11991" y="15078"/>
                    <a:pt x="11965" y="15164"/>
                  </a:cubicBezTo>
                  <a:cubicBezTo>
                    <a:pt x="11939" y="15282"/>
                    <a:pt x="11998" y="15447"/>
                    <a:pt x="12097" y="15513"/>
                  </a:cubicBezTo>
                  <a:cubicBezTo>
                    <a:pt x="12149" y="15552"/>
                    <a:pt x="12189" y="15638"/>
                    <a:pt x="12195" y="15737"/>
                  </a:cubicBezTo>
                  <a:cubicBezTo>
                    <a:pt x="12202" y="15829"/>
                    <a:pt x="12176" y="15908"/>
                    <a:pt x="12129" y="15941"/>
                  </a:cubicBezTo>
                  <a:cubicBezTo>
                    <a:pt x="12044" y="16013"/>
                    <a:pt x="12057" y="16112"/>
                    <a:pt x="12064" y="16204"/>
                  </a:cubicBezTo>
                  <a:cubicBezTo>
                    <a:pt x="12070" y="16237"/>
                    <a:pt x="12070" y="16270"/>
                    <a:pt x="12070" y="16303"/>
                  </a:cubicBezTo>
                  <a:cubicBezTo>
                    <a:pt x="12070" y="16329"/>
                    <a:pt x="12070" y="16355"/>
                    <a:pt x="12070" y="16375"/>
                  </a:cubicBezTo>
                  <a:cubicBezTo>
                    <a:pt x="12070" y="16441"/>
                    <a:pt x="12070" y="16460"/>
                    <a:pt x="12037" y="16487"/>
                  </a:cubicBezTo>
                  <a:cubicBezTo>
                    <a:pt x="11932" y="16566"/>
                    <a:pt x="11912" y="16678"/>
                    <a:pt x="11906" y="16743"/>
                  </a:cubicBezTo>
                  <a:cubicBezTo>
                    <a:pt x="11899" y="16757"/>
                    <a:pt x="11899" y="16776"/>
                    <a:pt x="11899" y="16783"/>
                  </a:cubicBezTo>
                  <a:cubicBezTo>
                    <a:pt x="11893" y="16790"/>
                    <a:pt x="11873" y="16809"/>
                    <a:pt x="11853" y="16822"/>
                  </a:cubicBezTo>
                  <a:cubicBezTo>
                    <a:pt x="11794" y="16888"/>
                    <a:pt x="11695" y="16987"/>
                    <a:pt x="11675" y="17092"/>
                  </a:cubicBezTo>
                  <a:cubicBezTo>
                    <a:pt x="11642" y="17079"/>
                    <a:pt x="11610" y="17073"/>
                    <a:pt x="11577" y="17073"/>
                  </a:cubicBezTo>
                  <a:cubicBezTo>
                    <a:pt x="11491" y="17059"/>
                    <a:pt x="11373" y="17059"/>
                    <a:pt x="11241" y="17059"/>
                  </a:cubicBezTo>
                  <a:cubicBezTo>
                    <a:pt x="11063" y="17059"/>
                    <a:pt x="10793" y="17059"/>
                    <a:pt x="10761" y="17040"/>
                  </a:cubicBezTo>
                  <a:cubicBezTo>
                    <a:pt x="10747" y="17026"/>
                    <a:pt x="10715" y="16994"/>
                    <a:pt x="10675" y="16961"/>
                  </a:cubicBezTo>
                  <a:cubicBezTo>
                    <a:pt x="10517" y="16803"/>
                    <a:pt x="10366" y="16665"/>
                    <a:pt x="10274" y="16651"/>
                  </a:cubicBezTo>
                  <a:cubicBezTo>
                    <a:pt x="10234" y="16651"/>
                    <a:pt x="10188" y="16645"/>
                    <a:pt x="10135" y="16645"/>
                  </a:cubicBezTo>
                  <a:cubicBezTo>
                    <a:pt x="10037" y="16632"/>
                    <a:pt x="9905" y="16625"/>
                    <a:pt x="9879" y="16605"/>
                  </a:cubicBezTo>
                  <a:cubicBezTo>
                    <a:pt x="9866" y="16599"/>
                    <a:pt x="9839" y="16572"/>
                    <a:pt x="9813" y="16546"/>
                  </a:cubicBezTo>
                  <a:cubicBezTo>
                    <a:pt x="9747" y="16474"/>
                    <a:pt x="9655" y="16375"/>
                    <a:pt x="9563" y="16375"/>
                  </a:cubicBezTo>
                  <a:cubicBezTo>
                    <a:pt x="9543" y="16375"/>
                    <a:pt x="9517" y="16382"/>
                    <a:pt x="9490" y="16382"/>
                  </a:cubicBezTo>
                  <a:cubicBezTo>
                    <a:pt x="9444" y="16388"/>
                    <a:pt x="9392" y="16395"/>
                    <a:pt x="9339" y="16395"/>
                  </a:cubicBezTo>
                  <a:cubicBezTo>
                    <a:pt x="9240" y="16395"/>
                    <a:pt x="9174" y="16375"/>
                    <a:pt x="9148" y="16335"/>
                  </a:cubicBezTo>
                  <a:cubicBezTo>
                    <a:pt x="9095" y="16276"/>
                    <a:pt x="9017" y="16250"/>
                    <a:pt x="8905" y="16250"/>
                  </a:cubicBezTo>
                  <a:cubicBezTo>
                    <a:pt x="8859" y="16250"/>
                    <a:pt x="8819" y="16256"/>
                    <a:pt x="8786" y="16256"/>
                  </a:cubicBezTo>
                  <a:lnTo>
                    <a:pt x="8753" y="16263"/>
                  </a:lnTo>
                  <a:cubicBezTo>
                    <a:pt x="8701" y="16263"/>
                    <a:pt x="8641" y="16184"/>
                    <a:pt x="8622" y="16158"/>
                  </a:cubicBezTo>
                  <a:lnTo>
                    <a:pt x="8615" y="16145"/>
                  </a:lnTo>
                  <a:cubicBezTo>
                    <a:pt x="8595" y="16118"/>
                    <a:pt x="8345" y="15987"/>
                    <a:pt x="8299" y="15973"/>
                  </a:cubicBezTo>
                  <a:cubicBezTo>
                    <a:pt x="8253" y="15954"/>
                    <a:pt x="7937" y="15605"/>
                    <a:pt x="7667" y="15289"/>
                  </a:cubicBezTo>
                  <a:cubicBezTo>
                    <a:pt x="7667" y="15289"/>
                    <a:pt x="7536" y="15092"/>
                    <a:pt x="7641" y="14993"/>
                  </a:cubicBezTo>
                  <a:cubicBezTo>
                    <a:pt x="7694" y="14947"/>
                    <a:pt x="7720" y="14894"/>
                    <a:pt x="7720" y="14841"/>
                  </a:cubicBezTo>
                  <a:cubicBezTo>
                    <a:pt x="7720" y="14762"/>
                    <a:pt x="7661" y="14703"/>
                    <a:pt x="7641" y="14684"/>
                  </a:cubicBezTo>
                  <a:cubicBezTo>
                    <a:pt x="7615" y="14664"/>
                    <a:pt x="7503" y="14506"/>
                    <a:pt x="7602" y="14308"/>
                  </a:cubicBezTo>
                  <a:cubicBezTo>
                    <a:pt x="7700" y="14098"/>
                    <a:pt x="7700" y="14085"/>
                    <a:pt x="7700" y="14019"/>
                  </a:cubicBezTo>
                  <a:cubicBezTo>
                    <a:pt x="7700" y="14012"/>
                    <a:pt x="7674" y="13769"/>
                    <a:pt x="7555" y="13769"/>
                  </a:cubicBezTo>
                  <a:cubicBezTo>
                    <a:pt x="7516" y="13769"/>
                    <a:pt x="7483" y="13788"/>
                    <a:pt x="7450" y="13835"/>
                  </a:cubicBezTo>
                  <a:cubicBezTo>
                    <a:pt x="7424" y="13854"/>
                    <a:pt x="7384" y="13887"/>
                    <a:pt x="7365" y="13887"/>
                  </a:cubicBezTo>
                  <a:cubicBezTo>
                    <a:pt x="7325" y="13881"/>
                    <a:pt x="6943" y="13874"/>
                    <a:pt x="6864" y="13867"/>
                  </a:cubicBezTo>
                  <a:lnTo>
                    <a:pt x="6858" y="13867"/>
                  </a:lnTo>
                  <a:lnTo>
                    <a:pt x="6845" y="13874"/>
                  </a:lnTo>
                  <a:cubicBezTo>
                    <a:pt x="6818" y="13894"/>
                    <a:pt x="6575" y="14045"/>
                    <a:pt x="6516" y="14131"/>
                  </a:cubicBezTo>
                  <a:cubicBezTo>
                    <a:pt x="6463" y="14203"/>
                    <a:pt x="6029" y="14526"/>
                    <a:pt x="5976" y="14552"/>
                  </a:cubicBezTo>
                  <a:cubicBezTo>
                    <a:pt x="5917" y="14578"/>
                    <a:pt x="5640" y="14835"/>
                    <a:pt x="5627" y="14874"/>
                  </a:cubicBezTo>
                  <a:cubicBezTo>
                    <a:pt x="5614" y="14894"/>
                    <a:pt x="5469" y="14953"/>
                    <a:pt x="5449" y="14960"/>
                  </a:cubicBezTo>
                  <a:cubicBezTo>
                    <a:pt x="5410" y="14960"/>
                    <a:pt x="5324" y="15026"/>
                    <a:pt x="5278" y="15098"/>
                  </a:cubicBezTo>
                  <a:cubicBezTo>
                    <a:pt x="5212" y="15190"/>
                    <a:pt x="5101" y="15315"/>
                    <a:pt x="5074" y="15322"/>
                  </a:cubicBezTo>
                  <a:cubicBezTo>
                    <a:pt x="5061" y="15328"/>
                    <a:pt x="5048" y="15328"/>
                    <a:pt x="5028" y="15335"/>
                  </a:cubicBezTo>
                  <a:cubicBezTo>
                    <a:pt x="5002" y="15342"/>
                    <a:pt x="4956" y="15348"/>
                    <a:pt x="4916" y="15348"/>
                  </a:cubicBezTo>
                  <a:cubicBezTo>
                    <a:pt x="4857" y="15348"/>
                    <a:pt x="4824" y="15328"/>
                    <a:pt x="4804" y="15269"/>
                  </a:cubicBezTo>
                  <a:cubicBezTo>
                    <a:pt x="4804" y="15256"/>
                    <a:pt x="4772" y="15190"/>
                    <a:pt x="4712" y="15190"/>
                  </a:cubicBezTo>
                  <a:cubicBezTo>
                    <a:pt x="4673" y="15190"/>
                    <a:pt x="4021" y="15197"/>
                    <a:pt x="4021" y="15197"/>
                  </a:cubicBezTo>
                  <a:lnTo>
                    <a:pt x="4008" y="15197"/>
                  </a:lnTo>
                  <a:lnTo>
                    <a:pt x="3995" y="15210"/>
                  </a:lnTo>
                  <a:cubicBezTo>
                    <a:pt x="3949" y="15263"/>
                    <a:pt x="3949" y="15282"/>
                    <a:pt x="3949" y="15289"/>
                  </a:cubicBezTo>
                  <a:cubicBezTo>
                    <a:pt x="3949" y="15302"/>
                    <a:pt x="3909" y="15342"/>
                    <a:pt x="3745" y="15348"/>
                  </a:cubicBezTo>
                  <a:lnTo>
                    <a:pt x="3554" y="15348"/>
                  </a:lnTo>
                  <a:cubicBezTo>
                    <a:pt x="3396" y="15348"/>
                    <a:pt x="3330" y="15328"/>
                    <a:pt x="3330" y="15263"/>
                  </a:cubicBezTo>
                  <a:cubicBezTo>
                    <a:pt x="3317" y="15131"/>
                    <a:pt x="3310" y="14308"/>
                    <a:pt x="3310" y="14223"/>
                  </a:cubicBezTo>
                  <a:cubicBezTo>
                    <a:pt x="3330" y="14190"/>
                    <a:pt x="3363" y="14098"/>
                    <a:pt x="3343" y="14045"/>
                  </a:cubicBezTo>
                  <a:cubicBezTo>
                    <a:pt x="3337" y="14025"/>
                    <a:pt x="3317" y="14012"/>
                    <a:pt x="3304" y="14006"/>
                  </a:cubicBezTo>
                  <a:cubicBezTo>
                    <a:pt x="3289" y="14001"/>
                    <a:pt x="3273" y="13999"/>
                    <a:pt x="3258" y="13999"/>
                  </a:cubicBezTo>
                  <a:cubicBezTo>
                    <a:pt x="3186" y="13999"/>
                    <a:pt x="3116" y="14047"/>
                    <a:pt x="3100" y="14118"/>
                  </a:cubicBezTo>
                  <a:cubicBezTo>
                    <a:pt x="3093" y="14170"/>
                    <a:pt x="2876" y="14348"/>
                    <a:pt x="2823" y="14361"/>
                  </a:cubicBezTo>
                  <a:cubicBezTo>
                    <a:pt x="2810" y="14368"/>
                    <a:pt x="2791" y="14381"/>
                    <a:pt x="2771" y="14401"/>
                  </a:cubicBezTo>
                  <a:cubicBezTo>
                    <a:pt x="2704" y="14455"/>
                    <a:pt x="2582" y="14554"/>
                    <a:pt x="2373" y="14554"/>
                  </a:cubicBezTo>
                  <a:cubicBezTo>
                    <a:pt x="2355" y="14554"/>
                    <a:pt x="2336" y="14553"/>
                    <a:pt x="2317" y="14552"/>
                  </a:cubicBezTo>
                  <a:lnTo>
                    <a:pt x="2304" y="14552"/>
                  </a:lnTo>
                  <a:cubicBezTo>
                    <a:pt x="2297" y="14552"/>
                    <a:pt x="2198" y="14591"/>
                    <a:pt x="2119" y="14591"/>
                  </a:cubicBezTo>
                  <a:cubicBezTo>
                    <a:pt x="2040" y="14591"/>
                    <a:pt x="2034" y="14558"/>
                    <a:pt x="2034" y="14545"/>
                  </a:cubicBezTo>
                  <a:cubicBezTo>
                    <a:pt x="2007" y="14407"/>
                    <a:pt x="1902" y="14157"/>
                    <a:pt x="1691" y="14124"/>
                  </a:cubicBezTo>
                  <a:cubicBezTo>
                    <a:pt x="1639" y="14118"/>
                    <a:pt x="1553" y="14111"/>
                    <a:pt x="1441" y="14111"/>
                  </a:cubicBezTo>
                  <a:cubicBezTo>
                    <a:pt x="1218" y="14111"/>
                    <a:pt x="948" y="14131"/>
                    <a:pt x="948" y="14131"/>
                  </a:cubicBezTo>
                  <a:lnTo>
                    <a:pt x="915" y="14131"/>
                  </a:lnTo>
                  <a:cubicBezTo>
                    <a:pt x="869" y="14131"/>
                    <a:pt x="829" y="14118"/>
                    <a:pt x="823" y="14104"/>
                  </a:cubicBezTo>
                  <a:cubicBezTo>
                    <a:pt x="810" y="14085"/>
                    <a:pt x="816" y="14058"/>
                    <a:pt x="823" y="14039"/>
                  </a:cubicBezTo>
                  <a:cubicBezTo>
                    <a:pt x="836" y="14006"/>
                    <a:pt x="875" y="13940"/>
                    <a:pt x="908" y="13940"/>
                  </a:cubicBezTo>
                  <a:cubicBezTo>
                    <a:pt x="994" y="13940"/>
                    <a:pt x="1106" y="13874"/>
                    <a:pt x="1132" y="13808"/>
                  </a:cubicBezTo>
                  <a:cubicBezTo>
                    <a:pt x="1152" y="13736"/>
                    <a:pt x="1152" y="13578"/>
                    <a:pt x="1040" y="13532"/>
                  </a:cubicBezTo>
                  <a:lnTo>
                    <a:pt x="1007" y="13525"/>
                  </a:lnTo>
                  <a:cubicBezTo>
                    <a:pt x="915" y="13492"/>
                    <a:pt x="763" y="13433"/>
                    <a:pt x="750" y="13328"/>
                  </a:cubicBezTo>
                  <a:cubicBezTo>
                    <a:pt x="737" y="13183"/>
                    <a:pt x="559" y="13038"/>
                    <a:pt x="507" y="12992"/>
                  </a:cubicBezTo>
                  <a:lnTo>
                    <a:pt x="500" y="12986"/>
                  </a:lnTo>
                  <a:cubicBezTo>
                    <a:pt x="342" y="12860"/>
                    <a:pt x="329" y="12821"/>
                    <a:pt x="329" y="12808"/>
                  </a:cubicBezTo>
                  <a:cubicBezTo>
                    <a:pt x="329" y="12709"/>
                    <a:pt x="145" y="12650"/>
                    <a:pt x="145" y="12650"/>
                  </a:cubicBezTo>
                  <a:cubicBezTo>
                    <a:pt x="132" y="12650"/>
                    <a:pt x="92" y="12604"/>
                    <a:pt x="86" y="12558"/>
                  </a:cubicBezTo>
                  <a:cubicBezTo>
                    <a:pt x="79" y="12525"/>
                    <a:pt x="86" y="12499"/>
                    <a:pt x="112" y="12479"/>
                  </a:cubicBezTo>
                  <a:cubicBezTo>
                    <a:pt x="217" y="12393"/>
                    <a:pt x="375" y="12308"/>
                    <a:pt x="375" y="12308"/>
                  </a:cubicBezTo>
                  <a:lnTo>
                    <a:pt x="388" y="12301"/>
                  </a:lnTo>
                  <a:lnTo>
                    <a:pt x="388" y="12288"/>
                  </a:lnTo>
                  <a:cubicBezTo>
                    <a:pt x="395" y="12281"/>
                    <a:pt x="408" y="12229"/>
                    <a:pt x="408" y="12169"/>
                  </a:cubicBezTo>
                  <a:cubicBezTo>
                    <a:pt x="625" y="12229"/>
                    <a:pt x="1547" y="12472"/>
                    <a:pt x="1691" y="12472"/>
                  </a:cubicBezTo>
                  <a:cubicBezTo>
                    <a:pt x="1876" y="12472"/>
                    <a:pt x="3153" y="12656"/>
                    <a:pt x="3271" y="12722"/>
                  </a:cubicBezTo>
                  <a:cubicBezTo>
                    <a:pt x="3409" y="12801"/>
                    <a:pt x="4699" y="13446"/>
                    <a:pt x="4811" y="13492"/>
                  </a:cubicBezTo>
                  <a:lnTo>
                    <a:pt x="4870" y="13519"/>
                  </a:lnTo>
                  <a:cubicBezTo>
                    <a:pt x="5140" y="13637"/>
                    <a:pt x="5397" y="13742"/>
                    <a:pt x="5469" y="13742"/>
                  </a:cubicBezTo>
                  <a:cubicBezTo>
                    <a:pt x="5509" y="13742"/>
                    <a:pt x="5772" y="13821"/>
                    <a:pt x="5976" y="13887"/>
                  </a:cubicBezTo>
                  <a:cubicBezTo>
                    <a:pt x="6233" y="13960"/>
                    <a:pt x="6391" y="14012"/>
                    <a:pt x="6430" y="14012"/>
                  </a:cubicBezTo>
                  <a:cubicBezTo>
                    <a:pt x="6450" y="14012"/>
                    <a:pt x="6516" y="14012"/>
                    <a:pt x="6864" y="13663"/>
                  </a:cubicBezTo>
                  <a:cubicBezTo>
                    <a:pt x="6881" y="13647"/>
                    <a:pt x="6907" y="13640"/>
                    <a:pt x="6933" y="13640"/>
                  </a:cubicBezTo>
                  <a:cubicBezTo>
                    <a:pt x="6958" y="13640"/>
                    <a:pt x="6983" y="13647"/>
                    <a:pt x="6996" y="13657"/>
                  </a:cubicBezTo>
                  <a:lnTo>
                    <a:pt x="7003" y="13663"/>
                  </a:lnTo>
                  <a:cubicBezTo>
                    <a:pt x="7035" y="13686"/>
                    <a:pt x="7109" y="13738"/>
                    <a:pt x="7204" y="13738"/>
                  </a:cubicBezTo>
                  <a:cubicBezTo>
                    <a:pt x="7245" y="13738"/>
                    <a:pt x="7291" y="13729"/>
                    <a:pt x="7338" y="13703"/>
                  </a:cubicBezTo>
                  <a:cubicBezTo>
                    <a:pt x="7384" y="13677"/>
                    <a:pt x="7430" y="13650"/>
                    <a:pt x="7470" y="13624"/>
                  </a:cubicBezTo>
                  <a:cubicBezTo>
                    <a:pt x="7562" y="13565"/>
                    <a:pt x="7648" y="13512"/>
                    <a:pt x="7713" y="13505"/>
                  </a:cubicBezTo>
                  <a:lnTo>
                    <a:pt x="7766" y="13499"/>
                  </a:lnTo>
                  <a:cubicBezTo>
                    <a:pt x="7838" y="13492"/>
                    <a:pt x="7891" y="13486"/>
                    <a:pt x="7917" y="13426"/>
                  </a:cubicBezTo>
                  <a:cubicBezTo>
                    <a:pt x="7924" y="13413"/>
                    <a:pt x="7931" y="13400"/>
                    <a:pt x="7931" y="13374"/>
                  </a:cubicBezTo>
                  <a:cubicBezTo>
                    <a:pt x="7950" y="13282"/>
                    <a:pt x="7977" y="13196"/>
                    <a:pt x="8102" y="13190"/>
                  </a:cubicBezTo>
                  <a:cubicBezTo>
                    <a:pt x="8306" y="13190"/>
                    <a:pt x="8372" y="13130"/>
                    <a:pt x="8437" y="13078"/>
                  </a:cubicBezTo>
                  <a:cubicBezTo>
                    <a:pt x="8503" y="13018"/>
                    <a:pt x="8668" y="12755"/>
                    <a:pt x="8668" y="12656"/>
                  </a:cubicBezTo>
                  <a:cubicBezTo>
                    <a:pt x="8668" y="12577"/>
                    <a:pt x="8799" y="12393"/>
                    <a:pt x="8845" y="12380"/>
                  </a:cubicBezTo>
                  <a:cubicBezTo>
                    <a:pt x="8885" y="12373"/>
                    <a:pt x="8905" y="12327"/>
                    <a:pt x="8918" y="12275"/>
                  </a:cubicBezTo>
                  <a:cubicBezTo>
                    <a:pt x="8938" y="12216"/>
                    <a:pt x="8957" y="12169"/>
                    <a:pt x="8997" y="12156"/>
                  </a:cubicBezTo>
                  <a:cubicBezTo>
                    <a:pt x="9058" y="12141"/>
                    <a:pt x="9203" y="12123"/>
                    <a:pt x="9348" y="12123"/>
                  </a:cubicBezTo>
                  <a:close/>
                  <a:moveTo>
                    <a:pt x="13512" y="11360"/>
                  </a:moveTo>
                  <a:cubicBezTo>
                    <a:pt x="13597" y="11459"/>
                    <a:pt x="13683" y="11571"/>
                    <a:pt x="13683" y="11603"/>
                  </a:cubicBezTo>
                  <a:cubicBezTo>
                    <a:pt x="13689" y="11722"/>
                    <a:pt x="13716" y="11939"/>
                    <a:pt x="13742" y="11985"/>
                  </a:cubicBezTo>
                  <a:cubicBezTo>
                    <a:pt x="13755" y="11998"/>
                    <a:pt x="13775" y="12011"/>
                    <a:pt x="13795" y="12025"/>
                  </a:cubicBezTo>
                  <a:cubicBezTo>
                    <a:pt x="13827" y="12044"/>
                    <a:pt x="13867" y="12064"/>
                    <a:pt x="13874" y="12137"/>
                  </a:cubicBezTo>
                  <a:cubicBezTo>
                    <a:pt x="13874" y="12176"/>
                    <a:pt x="13874" y="12222"/>
                    <a:pt x="13874" y="12268"/>
                  </a:cubicBezTo>
                  <a:cubicBezTo>
                    <a:pt x="13874" y="12420"/>
                    <a:pt x="13880" y="12525"/>
                    <a:pt x="13926" y="12564"/>
                  </a:cubicBezTo>
                  <a:cubicBezTo>
                    <a:pt x="13979" y="12610"/>
                    <a:pt x="14249" y="12801"/>
                    <a:pt x="14262" y="12808"/>
                  </a:cubicBezTo>
                  <a:lnTo>
                    <a:pt x="14268" y="12814"/>
                  </a:lnTo>
                  <a:cubicBezTo>
                    <a:pt x="14268" y="12814"/>
                    <a:pt x="14308" y="12828"/>
                    <a:pt x="14393" y="12854"/>
                  </a:cubicBezTo>
                  <a:cubicBezTo>
                    <a:pt x="14446" y="12874"/>
                    <a:pt x="14538" y="12979"/>
                    <a:pt x="14598" y="13051"/>
                  </a:cubicBezTo>
                  <a:cubicBezTo>
                    <a:pt x="14644" y="13104"/>
                    <a:pt x="14676" y="13137"/>
                    <a:pt x="14696" y="13150"/>
                  </a:cubicBezTo>
                  <a:cubicBezTo>
                    <a:pt x="14736" y="13176"/>
                    <a:pt x="15749" y="13203"/>
                    <a:pt x="16585" y="13222"/>
                  </a:cubicBezTo>
                  <a:lnTo>
                    <a:pt x="20040" y="13334"/>
                  </a:lnTo>
                  <a:cubicBezTo>
                    <a:pt x="20001" y="13433"/>
                    <a:pt x="19961" y="13532"/>
                    <a:pt x="19948" y="13637"/>
                  </a:cubicBezTo>
                  <a:cubicBezTo>
                    <a:pt x="19935" y="13677"/>
                    <a:pt x="19626" y="14670"/>
                    <a:pt x="19823" y="15289"/>
                  </a:cubicBezTo>
                  <a:cubicBezTo>
                    <a:pt x="19869" y="15454"/>
                    <a:pt x="19928" y="15697"/>
                    <a:pt x="19928" y="15737"/>
                  </a:cubicBezTo>
                  <a:cubicBezTo>
                    <a:pt x="19922" y="15789"/>
                    <a:pt x="19922" y="15881"/>
                    <a:pt x="19928" y="15908"/>
                  </a:cubicBezTo>
                  <a:cubicBezTo>
                    <a:pt x="19922" y="15908"/>
                    <a:pt x="19922" y="15921"/>
                    <a:pt x="19922" y="15927"/>
                  </a:cubicBezTo>
                  <a:cubicBezTo>
                    <a:pt x="19902" y="16105"/>
                    <a:pt x="19856" y="16408"/>
                    <a:pt x="19817" y="16460"/>
                  </a:cubicBezTo>
                  <a:cubicBezTo>
                    <a:pt x="19757" y="16546"/>
                    <a:pt x="19672" y="17073"/>
                    <a:pt x="19672" y="17217"/>
                  </a:cubicBezTo>
                  <a:cubicBezTo>
                    <a:pt x="19672" y="17349"/>
                    <a:pt x="19474" y="17671"/>
                    <a:pt x="19435" y="17698"/>
                  </a:cubicBezTo>
                  <a:cubicBezTo>
                    <a:pt x="19402" y="17724"/>
                    <a:pt x="18961" y="18112"/>
                    <a:pt x="18961" y="18336"/>
                  </a:cubicBezTo>
                  <a:cubicBezTo>
                    <a:pt x="18961" y="18520"/>
                    <a:pt x="18750" y="18685"/>
                    <a:pt x="18658" y="18738"/>
                  </a:cubicBezTo>
                  <a:cubicBezTo>
                    <a:pt x="18645" y="18744"/>
                    <a:pt x="18632" y="18751"/>
                    <a:pt x="18612" y="18757"/>
                  </a:cubicBezTo>
                  <a:cubicBezTo>
                    <a:pt x="18487" y="18810"/>
                    <a:pt x="18224" y="18922"/>
                    <a:pt x="18250" y="19304"/>
                  </a:cubicBezTo>
                  <a:cubicBezTo>
                    <a:pt x="18244" y="19323"/>
                    <a:pt x="18224" y="19409"/>
                    <a:pt x="18151" y="19442"/>
                  </a:cubicBezTo>
                  <a:cubicBezTo>
                    <a:pt x="18066" y="19494"/>
                    <a:pt x="17908" y="19659"/>
                    <a:pt x="17915" y="19830"/>
                  </a:cubicBezTo>
                  <a:cubicBezTo>
                    <a:pt x="17921" y="19968"/>
                    <a:pt x="17901" y="20416"/>
                    <a:pt x="17875" y="20534"/>
                  </a:cubicBezTo>
                  <a:cubicBezTo>
                    <a:pt x="17862" y="20528"/>
                    <a:pt x="17842" y="20521"/>
                    <a:pt x="17822" y="20515"/>
                  </a:cubicBezTo>
                  <a:cubicBezTo>
                    <a:pt x="17704" y="20501"/>
                    <a:pt x="17572" y="20482"/>
                    <a:pt x="17546" y="20462"/>
                  </a:cubicBezTo>
                  <a:cubicBezTo>
                    <a:pt x="17539" y="20449"/>
                    <a:pt x="17539" y="20409"/>
                    <a:pt x="17546" y="20376"/>
                  </a:cubicBezTo>
                  <a:cubicBezTo>
                    <a:pt x="17553" y="20284"/>
                    <a:pt x="17559" y="20153"/>
                    <a:pt x="17500" y="20054"/>
                  </a:cubicBezTo>
                  <a:cubicBezTo>
                    <a:pt x="17467" y="20008"/>
                    <a:pt x="17434" y="19982"/>
                    <a:pt x="17401" y="19982"/>
                  </a:cubicBezTo>
                  <a:cubicBezTo>
                    <a:pt x="17355" y="19982"/>
                    <a:pt x="17322" y="20034"/>
                    <a:pt x="17302" y="20074"/>
                  </a:cubicBezTo>
                  <a:cubicBezTo>
                    <a:pt x="17296" y="20080"/>
                    <a:pt x="17289" y="20093"/>
                    <a:pt x="17283" y="20100"/>
                  </a:cubicBezTo>
                  <a:cubicBezTo>
                    <a:pt x="17254" y="20140"/>
                    <a:pt x="17103" y="20273"/>
                    <a:pt x="16982" y="20273"/>
                  </a:cubicBezTo>
                  <a:cubicBezTo>
                    <a:pt x="16965" y="20273"/>
                    <a:pt x="16949" y="20270"/>
                    <a:pt x="16934" y="20265"/>
                  </a:cubicBezTo>
                  <a:cubicBezTo>
                    <a:pt x="16889" y="20248"/>
                    <a:pt x="16855" y="20242"/>
                    <a:pt x="16826" y="20242"/>
                  </a:cubicBezTo>
                  <a:cubicBezTo>
                    <a:pt x="16785" y="20242"/>
                    <a:pt x="16752" y="20253"/>
                    <a:pt x="16710" y="20265"/>
                  </a:cubicBezTo>
                  <a:cubicBezTo>
                    <a:pt x="16677" y="20278"/>
                    <a:pt x="16631" y="20297"/>
                    <a:pt x="16559" y="20304"/>
                  </a:cubicBezTo>
                  <a:cubicBezTo>
                    <a:pt x="16545" y="20307"/>
                    <a:pt x="16530" y="20308"/>
                    <a:pt x="16516" y="20308"/>
                  </a:cubicBezTo>
                  <a:cubicBezTo>
                    <a:pt x="16348" y="20308"/>
                    <a:pt x="16156" y="20140"/>
                    <a:pt x="15986" y="19988"/>
                  </a:cubicBezTo>
                  <a:lnTo>
                    <a:pt x="15980" y="19982"/>
                  </a:lnTo>
                  <a:cubicBezTo>
                    <a:pt x="15888" y="19903"/>
                    <a:pt x="15792" y="19864"/>
                    <a:pt x="15694" y="19864"/>
                  </a:cubicBezTo>
                  <a:cubicBezTo>
                    <a:pt x="15601" y="19864"/>
                    <a:pt x="15506" y="19898"/>
                    <a:pt x="15407" y="19968"/>
                  </a:cubicBezTo>
                  <a:cubicBezTo>
                    <a:pt x="15368" y="19995"/>
                    <a:pt x="15289" y="20041"/>
                    <a:pt x="15210" y="20087"/>
                  </a:cubicBezTo>
                  <a:cubicBezTo>
                    <a:pt x="15150" y="20126"/>
                    <a:pt x="15085" y="20159"/>
                    <a:pt x="15058" y="20179"/>
                  </a:cubicBezTo>
                  <a:cubicBezTo>
                    <a:pt x="15019" y="20205"/>
                    <a:pt x="14973" y="20278"/>
                    <a:pt x="14900" y="20396"/>
                  </a:cubicBezTo>
                  <a:cubicBezTo>
                    <a:pt x="14854" y="20469"/>
                    <a:pt x="14795" y="20567"/>
                    <a:pt x="14775" y="20580"/>
                  </a:cubicBezTo>
                  <a:cubicBezTo>
                    <a:pt x="14761" y="20589"/>
                    <a:pt x="14714" y="20592"/>
                    <a:pt x="14649" y="20592"/>
                  </a:cubicBezTo>
                  <a:cubicBezTo>
                    <a:pt x="14559" y="20592"/>
                    <a:pt x="14436" y="20585"/>
                    <a:pt x="14321" y="20574"/>
                  </a:cubicBezTo>
                  <a:cubicBezTo>
                    <a:pt x="14282" y="20469"/>
                    <a:pt x="14249" y="20370"/>
                    <a:pt x="14203" y="20350"/>
                  </a:cubicBezTo>
                  <a:cubicBezTo>
                    <a:pt x="14124" y="20324"/>
                    <a:pt x="13900" y="20297"/>
                    <a:pt x="13854" y="20297"/>
                  </a:cubicBezTo>
                  <a:cubicBezTo>
                    <a:pt x="13827" y="20278"/>
                    <a:pt x="13762" y="20218"/>
                    <a:pt x="13762" y="20113"/>
                  </a:cubicBezTo>
                  <a:cubicBezTo>
                    <a:pt x="13762" y="19968"/>
                    <a:pt x="13742" y="19534"/>
                    <a:pt x="13742" y="19488"/>
                  </a:cubicBezTo>
                  <a:cubicBezTo>
                    <a:pt x="13742" y="19468"/>
                    <a:pt x="13742" y="19422"/>
                    <a:pt x="13716" y="19389"/>
                  </a:cubicBezTo>
                  <a:cubicBezTo>
                    <a:pt x="13683" y="19343"/>
                    <a:pt x="13617" y="19323"/>
                    <a:pt x="13531" y="19323"/>
                  </a:cubicBezTo>
                  <a:cubicBezTo>
                    <a:pt x="13321" y="19323"/>
                    <a:pt x="12860" y="19330"/>
                    <a:pt x="12853" y="19330"/>
                  </a:cubicBezTo>
                  <a:lnTo>
                    <a:pt x="12840" y="19330"/>
                  </a:lnTo>
                  <a:lnTo>
                    <a:pt x="12834" y="19343"/>
                  </a:lnTo>
                  <a:cubicBezTo>
                    <a:pt x="12807" y="19363"/>
                    <a:pt x="12761" y="19396"/>
                    <a:pt x="12735" y="19396"/>
                  </a:cubicBezTo>
                  <a:lnTo>
                    <a:pt x="12689" y="19396"/>
                  </a:lnTo>
                  <a:cubicBezTo>
                    <a:pt x="12643" y="19402"/>
                    <a:pt x="12564" y="19409"/>
                    <a:pt x="12478" y="19409"/>
                  </a:cubicBezTo>
                  <a:cubicBezTo>
                    <a:pt x="12307" y="19409"/>
                    <a:pt x="12208" y="19376"/>
                    <a:pt x="12208" y="19323"/>
                  </a:cubicBezTo>
                  <a:cubicBezTo>
                    <a:pt x="12202" y="19152"/>
                    <a:pt x="12228" y="18836"/>
                    <a:pt x="12228" y="18830"/>
                  </a:cubicBezTo>
                  <a:lnTo>
                    <a:pt x="12235" y="18823"/>
                  </a:lnTo>
                  <a:lnTo>
                    <a:pt x="12228" y="18817"/>
                  </a:lnTo>
                  <a:cubicBezTo>
                    <a:pt x="12208" y="18777"/>
                    <a:pt x="12116" y="18586"/>
                    <a:pt x="12077" y="18547"/>
                  </a:cubicBezTo>
                  <a:cubicBezTo>
                    <a:pt x="12070" y="18540"/>
                    <a:pt x="12064" y="18534"/>
                    <a:pt x="12051" y="18520"/>
                  </a:cubicBezTo>
                  <a:cubicBezTo>
                    <a:pt x="12018" y="18494"/>
                    <a:pt x="11912" y="18409"/>
                    <a:pt x="11919" y="18369"/>
                  </a:cubicBezTo>
                  <a:cubicBezTo>
                    <a:pt x="12004" y="18303"/>
                    <a:pt x="12057" y="18211"/>
                    <a:pt x="12077" y="18152"/>
                  </a:cubicBezTo>
                  <a:cubicBezTo>
                    <a:pt x="12097" y="18079"/>
                    <a:pt x="12116" y="17573"/>
                    <a:pt x="12057" y="17500"/>
                  </a:cubicBezTo>
                  <a:cubicBezTo>
                    <a:pt x="12051" y="17494"/>
                    <a:pt x="12037" y="17474"/>
                    <a:pt x="12024" y="17448"/>
                  </a:cubicBezTo>
                  <a:cubicBezTo>
                    <a:pt x="11965" y="17362"/>
                    <a:pt x="11866" y="17211"/>
                    <a:pt x="11735" y="17125"/>
                  </a:cubicBezTo>
                  <a:cubicBezTo>
                    <a:pt x="11741" y="17033"/>
                    <a:pt x="11840" y="16928"/>
                    <a:pt x="11899" y="16869"/>
                  </a:cubicBezTo>
                  <a:cubicBezTo>
                    <a:pt x="11932" y="16836"/>
                    <a:pt x="11952" y="16816"/>
                    <a:pt x="11958" y="16803"/>
                  </a:cubicBezTo>
                  <a:cubicBezTo>
                    <a:pt x="11965" y="16790"/>
                    <a:pt x="11965" y="16770"/>
                    <a:pt x="11972" y="16750"/>
                  </a:cubicBezTo>
                  <a:cubicBezTo>
                    <a:pt x="11978" y="16691"/>
                    <a:pt x="11991" y="16599"/>
                    <a:pt x="12077" y="16533"/>
                  </a:cubicBezTo>
                  <a:cubicBezTo>
                    <a:pt x="12136" y="16487"/>
                    <a:pt x="12136" y="16441"/>
                    <a:pt x="12136" y="16375"/>
                  </a:cubicBezTo>
                  <a:cubicBezTo>
                    <a:pt x="12136" y="16349"/>
                    <a:pt x="12136" y="16329"/>
                    <a:pt x="12136" y="16296"/>
                  </a:cubicBezTo>
                  <a:cubicBezTo>
                    <a:pt x="12136" y="16263"/>
                    <a:pt x="12136" y="16230"/>
                    <a:pt x="12129" y="16191"/>
                  </a:cubicBezTo>
                  <a:cubicBezTo>
                    <a:pt x="12123" y="16112"/>
                    <a:pt x="12116" y="16033"/>
                    <a:pt x="12169" y="15993"/>
                  </a:cubicBezTo>
                  <a:cubicBezTo>
                    <a:pt x="12228" y="15941"/>
                    <a:pt x="12268" y="15842"/>
                    <a:pt x="12261" y="15730"/>
                  </a:cubicBezTo>
                  <a:cubicBezTo>
                    <a:pt x="12255" y="15611"/>
                    <a:pt x="12208" y="15506"/>
                    <a:pt x="12129" y="15454"/>
                  </a:cubicBezTo>
                  <a:cubicBezTo>
                    <a:pt x="12057" y="15407"/>
                    <a:pt x="12004" y="15263"/>
                    <a:pt x="12031" y="15177"/>
                  </a:cubicBezTo>
                  <a:cubicBezTo>
                    <a:pt x="12044" y="15118"/>
                    <a:pt x="12070" y="15105"/>
                    <a:pt x="12110" y="15085"/>
                  </a:cubicBezTo>
                  <a:cubicBezTo>
                    <a:pt x="12129" y="15078"/>
                    <a:pt x="12143" y="15065"/>
                    <a:pt x="12162" y="15059"/>
                  </a:cubicBezTo>
                  <a:cubicBezTo>
                    <a:pt x="12208" y="15026"/>
                    <a:pt x="12228" y="14967"/>
                    <a:pt x="12222" y="14901"/>
                  </a:cubicBezTo>
                  <a:cubicBezTo>
                    <a:pt x="12215" y="14835"/>
                    <a:pt x="12176" y="14769"/>
                    <a:pt x="12116" y="14749"/>
                  </a:cubicBezTo>
                  <a:cubicBezTo>
                    <a:pt x="12096" y="14743"/>
                    <a:pt x="12077" y="14740"/>
                    <a:pt x="12060" y="14740"/>
                  </a:cubicBezTo>
                  <a:cubicBezTo>
                    <a:pt x="12011" y="14740"/>
                    <a:pt x="11974" y="14763"/>
                    <a:pt x="11945" y="14782"/>
                  </a:cubicBezTo>
                  <a:cubicBezTo>
                    <a:pt x="11925" y="14795"/>
                    <a:pt x="11906" y="14809"/>
                    <a:pt x="11886" y="14809"/>
                  </a:cubicBezTo>
                  <a:cubicBezTo>
                    <a:pt x="11880" y="14809"/>
                    <a:pt x="11874" y="14809"/>
                    <a:pt x="11869" y="14809"/>
                  </a:cubicBezTo>
                  <a:cubicBezTo>
                    <a:pt x="11809" y="14809"/>
                    <a:pt x="11783" y="14775"/>
                    <a:pt x="11735" y="14697"/>
                  </a:cubicBezTo>
                  <a:cubicBezTo>
                    <a:pt x="11708" y="14657"/>
                    <a:pt x="11682" y="14651"/>
                    <a:pt x="11662" y="14651"/>
                  </a:cubicBezTo>
                  <a:cubicBezTo>
                    <a:pt x="11610" y="14651"/>
                    <a:pt x="11570" y="14697"/>
                    <a:pt x="11550" y="14723"/>
                  </a:cubicBezTo>
                  <a:cubicBezTo>
                    <a:pt x="11504" y="14720"/>
                    <a:pt x="11371" y="14718"/>
                    <a:pt x="11234" y="14718"/>
                  </a:cubicBezTo>
                  <a:cubicBezTo>
                    <a:pt x="11096" y="14718"/>
                    <a:pt x="10955" y="14720"/>
                    <a:pt x="10892" y="14723"/>
                  </a:cubicBezTo>
                  <a:cubicBezTo>
                    <a:pt x="10866" y="14723"/>
                    <a:pt x="10846" y="14710"/>
                    <a:pt x="10833" y="14690"/>
                  </a:cubicBezTo>
                  <a:cubicBezTo>
                    <a:pt x="10800" y="14631"/>
                    <a:pt x="10813" y="14539"/>
                    <a:pt x="10833" y="14506"/>
                  </a:cubicBezTo>
                  <a:cubicBezTo>
                    <a:pt x="10879" y="14433"/>
                    <a:pt x="10853" y="14315"/>
                    <a:pt x="10793" y="14243"/>
                  </a:cubicBezTo>
                  <a:cubicBezTo>
                    <a:pt x="10774" y="14216"/>
                    <a:pt x="10774" y="14085"/>
                    <a:pt x="10774" y="13986"/>
                  </a:cubicBezTo>
                  <a:cubicBezTo>
                    <a:pt x="10774" y="13927"/>
                    <a:pt x="10774" y="13867"/>
                    <a:pt x="10767" y="13815"/>
                  </a:cubicBezTo>
                  <a:cubicBezTo>
                    <a:pt x="10767" y="13729"/>
                    <a:pt x="10761" y="13565"/>
                    <a:pt x="10754" y="13387"/>
                  </a:cubicBezTo>
                  <a:cubicBezTo>
                    <a:pt x="10754" y="13269"/>
                    <a:pt x="10747" y="13143"/>
                    <a:pt x="10741" y="13025"/>
                  </a:cubicBezTo>
                  <a:cubicBezTo>
                    <a:pt x="10741" y="12913"/>
                    <a:pt x="10734" y="12854"/>
                    <a:pt x="10728" y="12814"/>
                  </a:cubicBezTo>
                  <a:lnTo>
                    <a:pt x="12439" y="12735"/>
                  </a:lnTo>
                  <a:cubicBezTo>
                    <a:pt x="12469" y="12735"/>
                    <a:pt x="12589" y="12742"/>
                    <a:pt x="12734" y="12742"/>
                  </a:cubicBezTo>
                  <a:cubicBezTo>
                    <a:pt x="12971" y="12742"/>
                    <a:pt x="13273" y="12724"/>
                    <a:pt x="13347" y="12630"/>
                  </a:cubicBezTo>
                  <a:cubicBezTo>
                    <a:pt x="13367" y="12610"/>
                    <a:pt x="13367" y="12577"/>
                    <a:pt x="13360" y="12545"/>
                  </a:cubicBezTo>
                  <a:cubicBezTo>
                    <a:pt x="13301" y="12354"/>
                    <a:pt x="13340" y="12275"/>
                    <a:pt x="13360" y="12235"/>
                  </a:cubicBezTo>
                  <a:cubicBezTo>
                    <a:pt x="13380" y="12196"/>
                    <a:pt x="13439" y="11965"/>
                    <a:pt x="13354" y="11873"/>
                  </a:cubicBezTo>
                  <a:cubicBezTo>
                    <a:pt x="13314" y="11834"/>
                    <a:pt x="13288" y="11781"/>
                    <a:pt x="13294" y="11742"/>
                  </a:cubicBezTo>
                  <a:cubicBezTo>
                    <a:pt x="13294" y="11722"/>
                    <a:pt x="13308" y="11702"/>
                    <a:pt x="13327" y="11689"/>
                  </a:cubicBezTo>
                  <a:cubicBezTo>
                    <a:pt x="13393" y="11643"/>
                    <a:pt x="13479" y="11472"/>
                    <a:pt x="13512" y="11360"/>
                  </a:cubicBezTo>
                  <a:close/>
                  <a:moveTo>
                    <a:pt x="29083" y="11957"/>
                  </a:moveTo>
                  <a:cubicBezTo>
                    <a:pt x="29172" y="11957"/>
                    <a:pt x="29204" y="11967"/>
                    <a:pt x="29215" y="11972"/>
                  </a:cubicBezTo>
                  <a:cubicBezTo>
                    <a:pt x="29221" y="12031"/>
                    <a:pt x="29274" y="12058"/>
                    <a:pt x="29300" y="12071"/>
                  </a:cubicBezTo>
                  <a:cubicBezTo>
                    <a:pt x="29327" y="12084"/>
                    <a:pt x="29432" y="12104"/>
                    <a:pt x="29485" y="12117"/>
                  </a:cubicBezTo>
                  <a:cubicBezTo>
                    <a:pt x="29517" y="12143"/>
                    <a:pt x="29557" y="12176"/>
                    <a:pt x="29564" y="12189"/>
                  </a:cubicBezTo>
                  <a:cubicBezTo>
                    <a:pt x="29570" y="12222"/>
                    <a:pt x="29649" y="12301"/>
                    <a:pt x="29702" y="12301"/>
                  </a:cubicBezTo>
                  <a:cubicBezTo>
                    <a:pt x="29708" y="12301"/>
                    <a:pt x="29722" y="12294"/>
                    <a:pt x="29735" y="12294"/>
                  </a:cubicBezTo>
                  <a:cubicBezTo>
                    <a:pt x="29761" y="12290"/>
                    <a:pt x="29783" y="12287"/>
                    <a:pt x="29801" y="12287"/>
                  </a:cubicBezTo>
                  <a:cubicBezTo>
                    <a:pt x="29832" y="12287"/>
                    <a:pt x="29851" y="12296"/>
                    <a:pt x="29860" y="12321"/>
                  </a:cubicBezTo>
                  <a:cubicBezTo>
                    <a:pt x="29886" y="12413"/>
                    <a:pt x="29945" y="12512"/>
                    <a:pt x="29991" y="12545"/>
                  </a:cubicBezTo>
                  <a:cubicBezTo>
                    <a:pt x="30024" y="12564"/>
                    <a:pt x="30103" y="12650"/>
                    <a:pt x="30110" y="12735"/>
                  </a:cubicBezTo>
                  <a:cubicBezTo>
                    <a:pt x="30116" y="12828"/>
                    <a:pt x="30136" y="13025"/>
                    <a:pt x="30136" y="13032"/>
                  </a:cubicBezTo>
                  <a:lnTo>
                    <a:pt x="30136" y="13045"/>
                  </a:lnTo>
                  <a:cubicBezTo>
                    <a:pt x="30143" y="13051"/>
                    <a:pt x="30182" y="13130"/>
                    <a:pt x="30202" y="13163"/>
                  </a:cubicBezTo>
                  <a:cubicBezTo>
                    <a:pt x="30222" y="13183"/>
                    <a:pt x="30274" y="13275"/>
                    <a:pt x="30301" y="13308"/>
                  </a:cubicBezTo>
                  <a:lnTo>
                    <a:pt x="30307" y="13321"/>
                  </a:lnTo>
                  <a:cubicBezTo>
                    <a:pt x="30307" y="13321"/>
                    <a:pt x="30373" y="13367"/>
                    <a:pt x="30373" y="13426"/>
                  </a:cubicBezTo>
                  <a:cubicBezTo>
                    <a:pt x="30373" y="13453"/>
                    <a:pt x="30360" y="13479"/>
                    <a:pt x="30334" y="13499"/>
                  </a:cubicBezTo>
                  <a:cubicBezTo>
                    <a:pt x="30274" y="13565"/>
                    <a:pt x="30241" y="13617"/>
                    <a:pt x="30241" y="13677"/>
                  </a:cubicBezTo>
                  <a:cubicBezTo>
                    <a:pt x="30241" y="13709"/>
                    <a:pt x="30255" y="13749"/>
                    <a:pt x="30281" y="13769"/>
                  </a:cubicBezTo>
                  <a:cubicBezTo>
                    <a:pt x="30294" y="13788"/>
                    <a:pt x="30327" y="13841"/>
                    <a:pt x="30327" y="13874"/>
                  </a:cubicBezTo>
                  <a:cubicBezTo>
                    <a:pt x="30320" y="13881"/>
                    <a:pt x="30320" y="13887"/>
                    <a:pt x="30314" y="13887"/>
                  </a:cubicBezTo>
                  <a:cubicBezTo>
                    <a:pt x="30248" y="13933"/>
                    <a:pt x="30077" y="14025"/>
                    <a:pt x="30077" y="14025"/>
                  </a:cubicBezTo>
                  <a:cubicBezTo>
                    <a:pt x="29945" y="14098"/>
                    <a:pt x="29958" y="14144"/>
                    <a:pt x="29958" y="14157"/>
                  </a:cubicBezTo>
                  <a:cubicBezTo>
                    <a:pt x="29965" y="14183"/>
                    <a:pt x="30334" y="14690"/>
                    <a:pt x="30472" y="14723"/>
                  </a:cubicBezTo>
                  <a:cubicBezTo>
                    <a:pt x="30544" y="14736"/>
                    <a:pt x="30643" y="14762"/>
                    <a:pt x="30696" y="14776"/>
                  </a:cubicBezTo>
                  <a:cubicBezTo>
                    <a:pt x="30656" y="14848"/>
                    <a:pt x="30617" y="14934"/>
                    <a:pt x="30577" y="15013"/>
                  </a:cubicBezTo>
                  <a:cubicBezTo>
                    <a:pt x="30432" y="15315"/>
                    <a:pt x="30340" y="15500"/>
                    <a:pt x="30340" y="15565"/>
                  </a:cubicBezTo>
                  <a:cubicBezTo>
                    <a:pt x="30334" y="15644"/>
                    <a:pt x="29985" y="16020"/>
                    <a:pt x="29939" y="16052"/>
                  </a:cubicBezTo>
                  <a:cubicBezTo>
                    <a:pt x="29932" y="16059"/>
                    <a:pt x="29926" y="16066"/>
                    <a:pt x="29919" y="16072"/>
                  </a:cubicBezTo>
                  <a:cubicBezTo>
                    <a:pt x="29893" y="16092"/>
                    <a:pt x="29833" y="16138"/>
                    <a:pt x="29794" y="16138"/>
                  </a:cubicBezTo>
                  <a:cubicBezTo>
                    <a:pt x="29787" y="16138"/>
                    <a:pt x="29761" y="16138"/>
                    <a:pt x="29748" y="16072"/>
                  </a:cubicBezTo>
                  <a:cubicBezTo>
                    <a:pt x="29728" y="16000"/>
                    <a:pt x="29728" y="15947"/>
                    <a:pt x="29728" y="15914"/>
                  </a:cubicBezTo>
                  <a:cubicBezTo>
                    <a:pt x="29728" y="15881"/>
                    <a:pt x="29735" y="15862"/>
                    <a:pt x="29715" y="15835"/>
                  </a:cubicBezTo>
                  <a:cubicBezTo>
                    <a:pt x="29695" y="15822"/>
                    <a:pt x="29669" y="15816"/>
                    <a:pt x="29629" y="15816"/>
                  </a:cubicBezTo>
                  <a:cubicBezTo>
                    <a:pt x="29511" y="15816"/>
                    <a:pt x="29504" y="15960"/>
                    <a:pt x="29504" y="16079"/>
                  </a:cubicBezTo>
                  <a:cubicBezTo>
                    <a:pt x="29504" y="16112"/>
                    <a:pt x="29504" y="16145"/>
                    <a:pt x="29504" y="16171"/>
                  </a:cubicBezTo>
                  <a:cubicBezTo>
                    <a:pt x="29491" y="16289"/>
                    <a:pt x="29485" y="17685"/>
                    <a:pt x="29485" y="17744"/>
                  </a:cubicBezTo>
                  <a:cubicBezTo>
                    <a:pt x="29491" y="18205"/>
                    <a:pt x="29478" y="18961"/>
                    <a:pt x="29452" y="19027"/>
                  </a:cubicBezTo>
                  <a:cubicBezTo>
                    <a:pt x="29399" y="19100"/>
                    <a:pt x="29195" y="19567"/>
                    <a:pt x="29195" y="19679"/>
                  </a:cubicBezTo>
                  <a:cubicBezTo>
                    <a:pt x="29195" y="19777"/>
                    <a:pt x="29202" y="20218"/>
                    <a:pt x="29202" y="20297"/>
                  </a:cubicBezTo>
                  <a:cubicBezTo>
                    <a:pt x="29169" y="20350"/>
                    <a:pt x="28958" y="20666"/>
                    <a:pt x="28899" y="20771"/>
                  </a:cubicBezTo>
                  <a:cubicBezTo>
                    <a:pt x="28892" y="20784"/>
                    <a:pt x="28879" y="20798"/>
                    <a:pt x="28873" y="20811"/>
                  </a:cubicBezTo>
                  <a:cubicBezTo>
                    <a:pt x="28859" y="20831"/>
                    <a:pt x="28846" y="20850"/>
                    <a:pt x="28833" y="20870"/>
                  </a:cubicBezTo>
                  <a:cubicBezTo>
                    <a:pt x="28701" y="20844"/>
                    <a:pt x="28517" y="20653"/>
                    <a:pt x="28399" y="20488"/>
                  </a:cubicBezTo>
                  <a:cubicBezTo>
                    <a:pt x="28366" y="20449"/>
                    <a:pt x="28333" y="20429"/>
                    <a:pt x="28293" y="20422"/>
                  </a:cubicBezTo>
                  <a:cubicBezTo>
                    <a:pt x="28300" y="20350"/>
                    <a:pt x="28313" y="20205"/>
                    <a:pt x="28300" y="20159"/>
                  </a:cubicBezTo>
                  <a:cubicBezTo>
                    <a:pt x="28287" y="20100"/>
                    <a:pt x="28247" y="20060"/>
                    <a:pt x="28214" y="20014"/>
                  </a:cubicBezTo>
                  <a:cubicBezTo>
                    <a:pt x="28195" y="19988"/>
                    <a:pt x="28175" y="19968"/>
                    <a:pt x="28162" y="19942"/>
                  </a:cubicBezTo>
                  <a:cubicBezTo>
                    <a:pt x="28129" y="19889"/>
                    <a:pt x="28129" y="19817"/>
                    <a:pt x="28168" y="19731"/>
                  </a:cubicBezTo>
                  <a:cubicBezTo>
                    <a:pt x="28201" y="19666"/>
                    <a:pt x="28254" y="19620"/>
                    <a:pt x="28320" y="19613"/>
                  </a:cubicBezTo>
                  <a:cubicBezTo>
                    <a:pt x="28399" y="19600"/>
                    <a:pt x="28399" y="19343"/>
                    <a:pt x="28399" y="19310"/>
                  </a:cubicBezTo>
                  <a:cubicBezTo>
                    <a:pt x="28399" y="19198"/>
                    <a:pt x="28451" y="19179"/>
                    <a:pt x="28497" y="19172"/>
                  </a:cubicBezTo>
                  <a:cubicBezTo>
                    <a:pt x="28576" y="19159"/>
                    <a:pt x="28668" y="19080"/>
                    <a:pt x="28695" y="18981"/>
                  </a:cubicBezTo>
                  <a:cubicBezTo>
                    <a:pt x="28715" y="18882"/>
                    <a:pt x="28629" y="18784"/>
                    <a:pt x="28557" y="18718"/>
                  </a:cubicBezTo>
                  <a:cubicBezTo>
                    <a:pt x="28517" y="18678"/>
                    <a:pt x="28438" y="18580"/>
                    <a:pt x="28418" y="18547"/>
                  </a:cubicBezTo>
                  <a:cubicBezTo>
                    <a:pt x="28407" y="18525"/>
                    <a:pt x="28369" y="18512"/>
                    <a:pt x="28218" y="18512"/>
                  </a:cubicBezTo>
                  <a:cubicBezTo>
                    <a:pt x="28187" y="18512"/>
                    <a:pt x="28151" y="18513"/>
                    <a:pt x="28109" y="18514"/>
                  </a:cubicBezTo>
                  <a:cubicBezTo>
                    <a:pt x="28096" y="18520"/>
                    <a:pt x="28089" y="18520"/>
                    <a:pt x="28089" y="18520"/>
                  </a:cubicBezTo>
                  <a:cubicBezTo>
                    <a:pt x="28083" y="18514"/>
                    <a:pt x="28076" y="18507"/>
                    <a:pt x="28070" y="18494"/>
                  </a:cubicBezTo>
                  <a:cubicBezTo>
                    <a:pt x="28056" y="18481"/>
                    <a:pt x="28037" y="18461"/>
                    <a:pt x="28010" y="18441"/>
                  </a:cubicBezTo>
                  <a:cubicBezTo>
                    <a:pt x="27971" y="18415"/>
                    <a:pt x="27912" y="18415"/>
                    <a:pt x="27833" y="18415"/>
                  </a:cubicBezTo>
                  <a:lnTo>
                    <a:pt x="27694" y="18415"/>
                  </a:lnTo>
                  <a:cubicBezTo>
                    <a:pt x="27556" y="18409"/>
                    <a:pt x="27431" y="18270"/>
                    <a:pt x="27398" y="18211"/>
                  </a:cubicBezTo>
                  <a:cubicBezTo>
                    <a:pt x="27392" y="18198"/>
                    <a:pt x="27379" y="18178"/>
                    <a:pt x="27372" y="18158"/>
                  </a:cubicBezTo>
                  <a:cubicBezTo>
                    <a:pt x="27313" y="18047"/>
                    <a:pt x="27253" y="17941"/>
                    <a:pt x="27214" y="17902"/>
                  </a:cubicBezTo>
                  <a:cubicBezTo>
                    <a:pt x="27184" y="17872"/>
                    <a:pt x="27135" y="17864"/>
                    <a:pt x="27070" y="17864"/>
                  </a:cubicBezTo>
                  <a:cubicBezTo>
                    <a:pt x="27035" y="17864"/>
                    <a:pt x="26995" y="17867"/>
                    <a:pt x="26951" y="17869"/>
                  </a:cubicBezTo>
                  <a:lnTo>
                    <a:pt x="26859" y="17869"/>
                  </a:lnTo>
                  <a:cubicBezTo>
                    <a:pt x="26773" y="17862"/>
                    <a:pt x="26674" y="17829"/>
                    <a:pt x="26661" y="17803"/>
                  </a:cubicBezTo>
                  <a:cubicBezTo>
                    <a:pt x="26622" y="17744"/>
                    <a:pt x="26352" y="17619"/>
                    <a:pt x="26286" y="17612"/>
                  </a:cubicBezTo>
                  <a:cubicBezTo>
                    <a:pt x="26260" y="17606"/>
                    <a:pt x="26194" y="17566"/>
                    <a:pt x="26089" y="17487"/>
                  </a:cubicBezTo>
                  <a:lnTo>
                    <a:pt x="26075" y="17481"/>
                  </a:lnTo>
                  <a:cubicBezTo>
                    <a:pt x="26029" y="17448"/>
                    <a:pt x="25964" y="17441"/>
                    <a:pt x="25937" y="17441"/>
                  </a:cubicBezTo>
                  <a:cubicBezTo>
                    <a:pt x="25917" y="17441"/>
                    <a:pt x="25885" y="17441"/>
                    <a:pt x="25865" y="17461"/>
                  </a:cubicBezTo>
                  <a:cubicBezTo>
                    <a:pt x="25845" y="17474"/>
                    <a:pt x="25845" y="17494"/>
                    <a:pt x="25838" y="17500"/>
                  </a:cubicBezTo>
                  <a:cubicBezTo>
                    <a:pt x="25838" y="17507"/>
                    <a:pt x="25838" y="17507"/>
                    <a:pt x="25838" y="17507"/>
                  </a:cubicBezTo>
                  <a:cubicBezTo>
                    <a:pt x="25823" y="17526"/>
                    <a:pt x="25789" y="17532"/>
                    <a:pt x="25753" y="17532"/>
                  </a:cubicBezTo>
                  <a:cubicBezTo>
                    <a:pt x="25728" y="17532"/>
                    <a:pt x="25702" y="17529"/>
                    <a:pt x="25681" y="17527"/>
                  </a:cubicBezTo>
                  <a:cubicBezTo>
                    <a:pt x="25667" y="17527"/>
                    <a:pt x="25654" y="17520"/>
                    <a:pt x="25641" y="17520"/>
                  </a:cubicBezTo>
                  <a:cubicBezTo>
                    <a:pt x="25575" y="17520"/>
                    <a:pt x="25562" y="17481"/>
                    <a:pt x="25549" y="17395"/>
                  </a:cubicBezTo>
                  <a:cubicBezTo>
                    <a:pt x="25542" y="17382"/>
                    <a:pt x="25542" y="17369"/>
                    <a:pt x="25542" y="17356"/>
                  </a:cubicBezTo>
                  <a:cubicBezTo>
                    <a:pt x="25509" y="17224"/>
                    <a:pt x="25220" y="17046"/>
                    <a:pt x="25213" y="17046"/>
                  </a:cubicBezTo>
                  <a:cubicBezTo>
                    <a:pt x="25194" y="17036"/>
                    <a:pt x="25169" y="17031"/>
                    <a:pt x="25143" y="17031"/>
                  </a:cubicBezTo>
                  <a:cubicBezTo>
                    <a:pt x="25116" y="17031"/>
                    <a:pt x="25088" y="17036"/>
                    <a:pt x="25062" y="17046"/>
                  </a:cubicBezTo>
                  <a:cubicBezTo>
                    <a:pt x="25009" y="17073"/>
                    <a:pt x="24976" y="17105"/>
                    <a:pt x="24963" y="17152"/>
                  </a:cubicBezTo>
                  <a:cubicBezTo>
                    <a:pt x="24950" y="17217"/>
                    <a:pt x="24792" y="17362"/>
                    <a:pt x="24707" y="17369"/>
                  </a:cubicBezTo>
                  <a:cubicBezTo>
                    <a:pt x="24641" y="17375"/>
                    <a:pt x="24470" y="17487"/>
                    <a:pt x="24213" y="17652"/>
                  </a:cubicBezTo>
                  <a:cubicBezTo>
                    <a:pt x="24081" y="17737"/>
                    <a:pt x="23963" y="17810"/>
                    <a:pt x="23910" y="17836"/>
                  </a:cubicBezTo>
                  <a:cubicBezTo>
                    <a:pt x="23895" y="17844"/>
                    <a:pt x="23882" y="17847"/>
                    <a:pt x="23869" y="17847"/>
                  </a:cubicBezTo>
                  <a:cubicBezTo>
                    <a:pt x="23861" y="17847"/>
                    <a:pt x="23853" y="17845"/>
                    <a:pt x="23844" y="17843"/>
                  </a:cubicBezTo>
                  <a:cubicBezTo>
                    <a:pt x="23825" y="17829"/>
                    <a:pt x="23792" y="17790"/>
                    <a:pt x="23779" y="17691"/>
                  </a:cubicBezTo>
                  <a:cubicBezTo>
                    <a:pt x="23779" y="17658"/>
                    <a:pt x="23779" y="17500"/>
                    <a:pt x="23779" y="17369"/>
                  </a:cubicBezTo>
                  <a:cubicBezTo>
                    <a:pt x="23785" y="17191"/>
                    <a:pt x="23785" y="17086"/>
                    <a:pt x="23779" y="17053"/>
                  </a:cubicBezTo>
                  <a:cubicBezTo>
                    <a:pt x="23765" y="16987"/>
                    <a:pt x="23686" y="16934"/>
                    <a:pt x="23634" y="16895"/>
                  </a:cubicBezTo>
                  <a:cubicBezTo>
                    <a:pt x="23607" y="16849"/>
                    <a:pt x="23607" y="16474"/>
                    <a:pt x="23614" y="16118"/>
                  </a:cubicBezTo>
                  <a:lnTo>
                    <a:pt x="23614" y="15875"/>
                  </a:lnTo>
                  <a:lnTo>
                    <a:pt x="23607" y="15868"/>
                  </a:lnTo>
                  <a:cubicBezTo>
                    <a:pt x="23607" y="15868"/>
                    <a:pt x="23542" y="15796"/>
                    <a:pt x="23509" y="15756"/>
                  </a:cubicBezTo>
                  <a:cubicBezTo>
                    <a:pt x="23489" y="15723"/>
                    <a:pt x="23469" y="15486"/>
                    <a:pt x="23476" y="15454"/>
                  </a:cubicBezTo>
                  <a:cubicBezTo>
                    <a:pt x="23482" y="15434"/>
                    <a:pt x="23476" y="15407"/>
                    <a:pt x="23456" y="15361"/>
                  </a:cubicBezTo>
                  <a:cubicBezTo>
                    <a:pt x="23443" y="15328"/>
                    <a:pt x="23410" y="15250"/>
                    <a:pt x="23423" y="15230"/>
                  </a:cubicBezTo>
                  <a:cubicBezTo>
                    <a:pt x="23445" y="15212"/>
                    <a:pt x="23479" y="15209"/>
                    <a:pt x="23499" y="15209"/>
                  </a:cubicBezTo>
                  <a:cubicBezTo>
                    <a:pt x="23509" y="15209"/>
                    <a:pt x="23515" y="15210"/>
                    <a:pt x="23515" y="15210"/>
                  </a:cubicBezTo>
                  <a:lnTo>
                    <a:pt x="23528" y="15210"/>
                  </a:lnTo>
                  <a:lnTo>
                    <a:pt x="23542" y="15203"/>
                  </a:lnTo>
                  <a:cubicBezTo>
                    <a:pt x="23548" y="15197"/>
                    <a:pt x="23634" y="15144"/>
                    <a:pt x="23640" y="15078"/>
                  </a:cubicBezTo>
                  <a:cubicBezTo>
                    <a:pt x="23640" y="15059"/>
                    <a:pt x="23640" y="15026"/>
                    <a:pt x="23607" y="14999"/>
                  </a:cubicBezTo>
                  <a:lnTo>
                    <a:pt x="23575" y="14967"/>
                  </a:lnTo>
                  <a:cubicBezTo>
                    <a:pt x="23548" y="14947"/>
                    <a:pt x="23522" y="14920"/>
                    <a:pt x="23515" y="14907"/>
                  </a:cubicBezTo>
                  <a:lnTo>
                    <a:pt x="23482" y="14901"/>
                  </a:lnTo>
                  <a:lnTo>
                    <a:pt x="23522" y="14901"/>
                  </a:lnTo>
                  <a:cubicBezTo>
                    <a:pt x="23535" y="14874"/>
                    <a:pt x="23568" y="14815"/>
                    <a:pt x="23542" y="14762"/>
                  </a:cubicBezTo>
                  <a:cubicBezTo>
                    <a:pt x="23528" y="14730"/>
                    <a:pt x="23496" y="14703"/>
                    <a:pt x="23443" y="14690"/>
                  </a:cubicBezTo>
                  <a:cubicBezTo>
                    <a:pt x="23384" y="14677"/>
                    <a:pt x="23344" y="14677"/>
                    <a:pt x="23324" y="14677"/>
                  </a:cubicBezTo>
                  <a:cubicBezTo>
                    <a:pt x="23298" y="14677"/>
                    <a:pt x="23298" y="14677"/>
                    <a:pt x="23278" y="14651"/>
                  </a:cubicBezTo>
                  <a:cubicBezTo>
                    <a:pt x="23239" y="14591"/>
                    <a:pt x="23199" y="14433"/>
                    <a:pt x="23259" y="14381"/>
                  </a:cubicBezTo>
                  <a:cubicBezTo>
                    <a:pt x="23331" y="14322"/>
                    <a:pt x="23417" y="14170"/>
                    <a:pt x="23443" y="14124"/>
                  </a:cubicBezTo>
                  <a:cubicBezTo>
                    <a:pt x="23469" y="14065"/>
                    <a:pt x="23627" y="13815"/>
                    <a:pt x="23667" y="13788"/>
                  </a:cubicBezTo>
                  <a:cubicBezTo>
                    <a:pt x="23719" y="13782"/>
                    <a:pt x="23746" y="13690"/>
                    <a:pt x="23752" y="13644"/>
                  </a:cubicBezTo>
                  <a:cubicBezTo>
                    <a:pt x="23752" y="13617"/>
                    <a:pt x="23752" y="13591"/>
                    <a:pt x="23746" y="13571"/>
                  </a:cubicBezTo>
                  <a:cubicBezTo>
                    <a:pt x="23803" y="13545"/>
                    <a:pt x="23859" y="13528"/>
                    <a:pt x="23888" y="13528"/>
                  </a:cubicBezTo>
                  <a:cubicBezTo>
                    <a:pt x="23895" y="13528"/>
                    <a:pt x="23901" y="13529"/>
                    <a:pt x="23904" y="13532"/>
                  </a:cubicBezTo>
                  <a:cubicBezTo>
                    <a:pt x="23936" y="13558"/>
                    <a:pt x="24160" y="13815"/>
                    <a:pt x="24305" y="13979"/>
                  </a:cubicBezTo>
                  <a:cubicBezTo>
                    <a:pt x="24312" y="13986"/>
                    <a:pt x="24397" y="14091"/>
                    <a:pt x="24575" y="14091"/>
                  </a:cubicBezTo>
                  <a:cubicBezTo>
                    <a:pt x="24628" y="14091"/>
                    <a:pt x="24680" y="14078"/>
                    <a:pt x="24746" y="14058"/>
                  </a:cubicBezTo>
                  <a:cubicBezTo>
                    <a:pt x="24983" y="13979"/>
                    <a:pt x="25575" y="13552"/>
                    <a:pt x="25569" y="13446"/>
                  </a:cubicBezTo>
                  <a:cubicBezTo>
                    <a:pt x="25569" y="13433"/>
                    <a:pt x="25569" y="13420"/>
                    <a:pt x="25569" y="13400"/>
                  </a:cubicBezTo>
                  <a:cubicBezTo>
                    <a:pt x="25569" y="13249"/>
                    <a:pt x="25555" y="13084"/>
                    <a:pt x="25490" y="13025"/>
                  </a:cubicBezTo>
                  <a:cubicBezTo>
                    <a:pt x="25450" y="12992"/>
                    <a:pt x="25404" y="12907"/>
                    <a:pt x="25398" y="12847"/>
                  </a:cubicBezTo>
                  <a:cubicBezTo>
                    <a:pt x="25398" y="12834"/>
                    <a:pt x="25404" y="12821"/>
                    <a:pt x="25404" y="12821"/>
                  </a:cubicBezTo>
                  <a:cubicBezTo>
                    <a:pt x="25421" y="12804"/>
                    <a:pt x="25552" y="12673"/>
                    <a:pt x="25664" y="12673"/>
                  </a:cubicBezTo>
                  <a:cubicBezTo>
                    <a:pt x="25681" y="12673"/>
                    <a:pt x="25698" y="12676"/>
                    <a:pt x="25713" y="12683"/>
                  </a:cubicBezTo>
                  <a:cubicBezTo>
                    <a:pt x="25845" y="12742"/>
                    <a:pt x="25990" y="12814"/>
                    <a:pt x="25996" y="12814"/>
                  </a:cubicBezTo>
                  <a:cubicBezTo>
                    <a:pt x="26004" y="12818"/>
                    <a:pt x="26108" y="12857"/>
                    <a:pt x="26248" y="12857"/>
                  </a:cubicBezTo>
                  <a:cubicBezTo>
                    <a:pt x="26358" y="12857"/>
                    <a:pt x="26490" y="12833"/>
                    <a:pt x="26615" y="12749"/>
                  </a:cubicBezTo>
                  <a:cubicBezTo>
                    <a:pt x="26780" y="12637"/>
                    <a:pt x="26885" y="12597"/>
                    <a:pt x="26957" y="12564"/>
                  </a:cubicBezTo>
                  <a:cubicBezTo>
                    <a:pt x="27003" y="12545"/>
                    <a:pt x="27043" y="12531"/>
                    <a:pt x="27069" y="12505"/>
                  </a:cubicBezTo>
                  <a:cubicBezTo>
                    <a:pt x="27115" y="12479"/>
                    <a:pt x="27286" y="12327"/>
                    <a:pt x="27431" y="12202"/>
                  </a:cubicBezTo>
                  <a:cubicBezTo>
                    <a:pt x="27448" y="12201"/>
                    <a:pt x="27466" y="12201"/>
                    <a:pt x="27484" y="12201"/>
                  </a:cubicBezTo>
                  <a:cubicBezTo>
                    <a:pt x="27583" y="12201"/>
                    <a:pt x="27700" y="12216"/>
                    <a:pt x="27727" y="12255"/>
                  </a:cubicBezTo>
                  <a:cubicBezTo>
                    <a:pt x="27747" y="12281"/>
                    <a:pt x="27780" y="12314"/>
                    <a:pt x="27813" y="12354"/>
                  </a:cubicBezTo>
                  <a:cubicBezTo>
                    <a:pt x="27859" y="12400"/>
                    <a:pt x="27925" y="12472"/>
                    <a:pt x="27925" y="12499"/>
                  </a:cubicBezTo>
                  <a:cubicBezTo>
                    <a:pt x="27925" y="12512"/>
                    <a:pt x="27918" y="12538"/>
                    <a:pt x="27912" y="12558"/>
                  </a:cubicBezTo>
                  <a:cubicBezTo>
                    <a:pt x="27898" y="12604"/>
                    <a:pt x="27885" y="12643"/>
                    <a:pt x="27905" y="12676"/>
                  </a:cubicBezTo>
                  <a:cubicBezTo>
                    <a:pt x="27912" y="12689"/>
                    <a:pt x="27925" y="12703"/>
                    <a:pt x="27951" y="12709"/>
                  </a:cubicBezTo>
                  <a:lnTo>
                    <a:pt x="27977" y="12709"/>
                  </a:lnTo>
                  <a:cubicBezTo>
                    <a:pt x="28008" y="12718"/>
                    <a:pt x="28056" y="12727"/>
                    <a:pt x="28109" y="12727"/>
                  </a:cubicBezTo>
                  <a:cubicBezTo>
                    <a:pt x="28179" y="12727"/>
                    <a:pt x="28257" y="12710"/>
                    <a:pt x="28313" y="12650"/>
                  </a:cubicBezTo>
                  <a:cubicBezTo>
                    <a:pt x="28339" y="12617"/>
                    <a:pt x="28366" y="12584"/>
                    <a:pt x="28385" y="12558"/>
                  </a:cubicBezTo>
                  <a:cubicBezTo>
                    <a:pt x="28432" y="12499"/>
                    <a:pt x="28451" y="12472"/>
                    <a:pt x="28497" y="12466"/>
                  </a:cubicBezTo>
                  <a:cubicBezTo>
                    <a:pt x="28517" y="12459"/>
                    <a:pt x="28537" y="12459"/>
                    <a:pt x="28563" y="12459"/>
                  </a:cubicBezTo>
                  <a:cubicBezTo>
                    <a:pt x="28609" y="12459"/>
                    <a:pt x="28675" y="12459"/>
                    <a:pt x="28682" y="12387"/>
                  </a:cubicBezTo>
                  <a:cubicBezTo>
                    <a:pt x="28701" y="12209"/>
                    <a:pt x="28747" y="12143"/>
                    <a:pt x="28780" y="12143"/>
                  </a:cubicBezTo>
                  <a:cubicBezTo>
                    <a:pt x="28859" y="12143"/>
                    <a:pt x="28932" y="12097"/>
                    <a:pt x="28978" y="12005"/>
                  </a:cubicBezTo>
                  <a:cubicBezTo>
                    <a:pt x="28984" y="11992"/>
                    <a:pt x="28984" y="11979"/>
                    <a:pt x="28991" y="11965"/>
                  </a:cubicBezTo>
                  <a:cubicBezTo>
                    <a:pt x="28991" y="11965"/>
                    <a:pt x="28991" y="11959"/>
                    <a:pt x="28991" y="11959"/>
                  </a:cubicBezTo>
                  <a:lnTo>
                    <a:pt x="29011" y="11959"/>
                  </a:lnTo>
                  <a:cubicBezTo>
                    <a:pt x="29038" y="11958"/>
                    <a:pt x="29062" y="11957"/>
                    <a:pt x="29083" y="11957"/>
                  </a:cubicBezTo>
                  <a:close/>
                  <a:moveTo>
                    <a:pt x="20218" y="15671"/>
                  </a:moveTo>
                  <a:cubicBezTo>
                    <a:pt x="20225" y="15671"/>
                    <a:pt x="20225" y="15671"/>
                    <a:pt x="20231" y="15677"/>
                  </a:cubicBezTo>
                  <a:cubicBezTo>
                    <a:pt x="20277" y="15710"/>
                    <a:pt x="20310" y="15743"/>
                    <a:pt x="20310" y="15802"/>
                  </a:cubicBezTo>
                  <a:cubicBezTo>
                    <a:pt x="20310" y="15822"/>
                    <a:pt x="20304" y="15855"/>
                    <a:pt x="20304" y="15894"/>
                  </a:cubicBezTo>
                  <a:cubicBezTo>
                    <a:pt x="20290" y="15987"/>
                    <a:pt x="20284" y="16046"/>
                    <a:pt x="20310" y="16079"/>
                  </a:cubicBezTo>
                  <a:cubicBezTo>
                    <a:pt x="20323" y="16092"/>
                    <a:pt x="20336" y="16099"/>
                    <a:pt x="20356" y="16099"/>
                  </a:cubicBezTo>
                  <a:cubicBezTo>
                    <a:pt x="20468" y="16099"/>
                    <a:pt x="20560" y="16118"/>
                    <a:pt x="20587" y="16145"/>
                  </a:cubicBezTo>
                  <a:cubicBezTo>
                    <a:pt x="20600" y="16158"/>
                    <a:pt x="20619" y="16171"/>
                    <a:pt x="20646" y="16191"/>
                  </a:cubicBezTo>
                  <a:cubicBezTo>
                    <a:pt x="20679" y="16224"/>
                    <a:pt x="20745" y="16276"/>
                    <a:pt x="20751" y="16296"/>
                  </a:cubicBezTo>
                  <a:cubicBezTo>
                    <a:pt x="20764" y="16355"/>
                    <a:pt x="20856" y="16408"/>
                    <a:pt x="20909" y="16408"/>
                  </a:cubicBezTo>
                  <a:cubicBezTo>
                    <a:pt x="20942" y="16408"/>
                    <a:pt x="20962" y="16388"/>
                    <a:pt x="20968" y="16362"/>
                  </a:cubicBezTo>
                  <a:cubicBezTo>
                    <a:pt x="20975" y="16342"/>
                    <a:pt x="20968" y="16309"/>
                    <a:pt x="20968" y="16276"/>
                  </a:cubicBezTo>
                  <a:cubicBezTo>
                    <a:pt x="20968" y="16224"/>
                    <a:pt x="20962" y="16145"/>
                    <a:pt x="21001" y="16118"/>
                  </a:cubicBezTo>
                  <a:cubicBezTo>
                    <a:pt x="21014" y="16105"/>
                    <a:pt x="21028" y="16099"/>
                    <a:pt x="21041" y="16085"/>
                  </a:cubicBezTo>
                  <a:cubicBezTo>
                    <a:pt x="21092" y="16046"/>
                    <a:pt x="21163" y="15996"/>
                    <a:pt x="21215" y="15996"/>
                  </a:cubicBezTo>
                  <a:cubicBezTo>
                    <a:pt x="21223" y="15996"/>
                    <a:pt x="21231" y="15997"/>
                    <a:pt x="21238" y="16000"/>
                  </a:cubicBezTo>
                  <a:cubicBezTo>
                    <a:pt x="21258" y="16006"/>
                    <a:pt x="21271" y="16020"/>
                    <a:pt x="21284" y="16039"/>
                  </a:cubicBezTo>
                  <a:cubicBezTo>
                    <a:pt x="21304" y="16066"/>
                    <a:pt x="21330" y="16105"/>
                    <a:pt x="21422" y="16118"/>
                  </a:cubicBezTo>
                  <a:cubicBezTo>
                    <a:pt x="21434" y="16120"/>
                    <a:pt x="21444" y="16120"/>
                    <a:pt x="21454" y="16120"/>
                  </a:cubicBezTo>
                  <a:cubicBezTo>
                    <a:pt x="21496" y="16120"/>
                    <a:pt x="21526" y="16110"/>
                    <a:pt x="21547" y="16105"/>
                  </a:cubicBezTo>
                  <a:cubicBezTo>
                    <a:pt x="21554" y="16105"/>
                    <a:pt x="21567" y="16099"/>
                    <a:pt x="21567" y="16099"/>
                  </a:cubicBezTo>
                  <a:cubicBezTo>
                    <a:pt x="21567" y="16099"/>
                    <a:pt x="21567" y="16096"/>
                    <a:pt x="21568" y="16096"/>
                  </a:cubicBezTo>
                  <a:cubicBezTo>
                    <a:pt x="21570" y="16096"/>
                    <a:pt x="21575" y="16101"/>
                    <a:pt x="21587" y="16125"/>
                  </a:cubicBezTo>
                  <a:cubicBezTo>
                    <a:pt x="21600" y="16145"/>
                    <a:pt x="21613" y="16164"/>
                    <a:pt x="21626" y="16184"/>
                  </a:cubicBezTo>
                  <a:cubicBezTo>
                    <a:pt x="21659" y="16256"/>
                    <a:pt x="21699" y="16335"/>
                    <a:pt x="21817" y="16335"/>
                  </a:cubicBezTo>
                  <a:cubicBezTo>
                    <a:pt x="21877" y="16335"/>
                    <a:pt x="21916" y="16316"/>
                    <a:pt x="21955" y="16309"/>
                  </a:cubicBezTo>
                  <a:cubicBezTo>
                    <a:pt x="21985" y="16299"/>
                    <a:pt x="22003" y="16294"/>
                    <a:pt x="22016" y="16294"/>
                  </a:cubicBezTo>
                  <a:cubicBezTo>
                    <a:pt x="22030" y="16294"/>
                    <a:pt x="22038" y="16299"/>
                    <a:pt x="22048" y="16309"/>
                  </a:cubicBezTo>
                  <a:cubicBezTo>
                    <a:pt x="22054" y="16322"/>
                    <a:pt x="22067" y="16335"/>
                    <a:pt x="22074" y="16342"/>
                  </a:cubicBezTo>
                  <a:cubicBezTo>
                    <a:pt x="22113" y="16395"/>
                    <a:pt x="22146" y="16441"/>
                    <a:pt x="22225" y="16441"/>
                  </a:cubicBezTo>
                  <a:lnTo>
                    <a:pt x="22232" y="16441"/>
                  </a:lnTo>
                  <a:cubicBezTo>
                    <a:pt x="22278" y="16441"/>
                    <a:pt x="22331" y="16421"/>
                    <a:pt x="22370" y="16382"/>
                  </a:cubicBezTo>
                  <a:cubicBezTo>
                    <a:pt x="22403" y="16355"/>
                    <a:pt x="22416" y="16316"/>
                    <a:pt x="22416" y="16283"/>
                  </a:cubicBezTo>
                  <a:cubicBezTo>
                    <a:pt x="22416" y="16276"/>
                    <a:pt x="22416" y="16263"/>
                    <a:pt x="22429" y="16256"/>
                  </a:cubicBezTo>
                  <a:cubicBezTo>
                    <a:pt x="22439" y="16252"/>
                    <a:pt x="22450" y="16250"/>
                    <a:pt x="22461" y="16250"/>
                  </a:cubicBezTo>
                  <a:cubicBezTo>
                    <a:pt x="22481" y="16250"/>
                    <a:pt x="22502" y="16257"/>
                    <a:pt x="22515" y="16270"/>
                  </a:cubicBezTo>
                  <a:cubicBezTo>
                    <a:pt x="22521" y="16276"/>
                    <a:pt x="22528" y="16283"/>
                    <a:pt x="22535" y="16289"/>
                  </a:cubicBezTo>
                  <a:cubicBezTo>
                    <a:pt x="22572" y="16332"/>
                    <a:pt x="22627" y="16392"/>
                    <a:pt x="22695" y="16392"/>
                  </a:cubicBezTo>
                  <a:cubicBezTo>
                    <a:pt x="22711" y="16392"/>
                    <a:pt x="22728" y="16389"/>
                    <a:pt x="22745" y="16382"/>
                  </a:cubicBezTo>
                  <a:cubicBezTo>
                    <a:pt x="22824" y="16342"/>
                    <a:pt x="23094" y="16112"/>
                    <a:pt x="23107" y="16105"/>
                  </a:cubicBezTo>
                  <a:lnTo>
                    <a:pt x="23114" y="16099"/>
                  </a:lnTo>
                  <a:cubicBezTo>
                    <a:pt x="23120" y="16079"/>
                    <a:pt x="23160" y="16033"/>
                    <a:pt x="23199" y="16026"/>
                  </a:cubicBezTo>
                  <a:cubicBezTo>
                    <a:pt x="23204" y="16024"/>
                    <a:pt x="23210" y="16024"/>
                    <a:pt x="23215" y="16024"/>
                  </a:cubicBezTo>
                  <a:cubicBezTo>
                    <a:pt x="23232" y="16024"/>
                    <a:pt x="23250" y="16031"/>
                    <a:pt x="23265" y="16046"/>
                  </a:cubicBezTo>
                  <a:cubicBezTo>
                    <a:pt x="23364" y="16112"/>
                    <a:pt x="23482" y="16125"/>
                    <a:pt x="23548" y="16125"/>
                  </a:cubicBezTo>
                  <a:cubicBezTo>
                    <a:pt x="23528" y="16895"/>
                    <a:pt x="23575" y="16934"/>
                    <a:pt x="23594" y="16948"/>
                  </a:cubicBezTo>
                  <a:cubicBezTo>
                    <a:pt x="23640" y="16980"/>
                    <a:pt x="23706" y="17026"/>
                    <a:pt x="23713" y="17066"/>
                  </a:cubicBezTo>
                  <a:cubicBezTo>
                    <a:pt x="23719" y="17092"/>
                    <a:pt x="23713" y="17244"/>
                    <a:pt x="23713" y="17369"/>
                  </a:cubicBezTo>
                  <a:cubicBezTo>
                    <a:pt x="23713" y="17514"/>
                    <a:pt x="23706" y="17652"/>
                    <a:pt x="23713" y="17698"/>
                  </a:cubicBezTo>
                  <a:cubicBezTo>
                    <a:pt x="23640" y="17645"/>
                    <a:pt x="23568" y="17586"/>
                    <a:pt x="23489" y="17579"/>
                  </a:cubicBezTo>
                  <a:cubicBezTo>
                    <a:pt x="23478" y="17579"/>
                    <a:pt x="23467" y="17578"/>
                    <a:pt x="23456" y="17578"/>
                  </a:cubicBezTo>
                  <a:cubicBezTo>
                    <a:pt x="23174" y="17578"/>
                    <a:pt x="23014" y="17826"/>
                    <a:pt x="22976" y="18073"/>
                  </a:cubicBezTo>
                  <a:cubicBezTo>
                    <a:pt x="22962" y="18185"/>
                    <a:pt x="22956" y="18270"/>
                    <a:pt x="22962" y="18349"/>
                  </a:cubicBezTo>
                  <a:cubicBezTo>
                    <a:pt x="22962" y="18382"/>
                    <a:pt x="22949" y="18455"/>
                    <a:pt x="22910" y="18494"/>
                  </a:cubicBezTo>
                  <a:cubicBezTo>
                    <a:pt x="22890" y="18514"/>
                    <a:pt x="22870" y="18520"/>
                    <a:pt x="22851" y="18520"/>
                  </a:cubicBezTo>
                  <a:cubicBezTo>
                    <a:pt x="22693" y="18520"/>
                    <a:pt x="22508" y="18678"/>
                    <a:pt x="22475" y="18830"/>
                  </a:cubicBezTo>
                  <a:cubicBezTo>
                    <a:pt x="22449" y="18942"/>
                    <a:pt x="22469" y="19060"/>
                    <a:pt x="22528" y="19146"/>
                  </a:cubicBezTo>
                  <a:cubicBezTo>
                    <a:pt x="22548" y="19165"/>
                    <a:pt x="22574" y="19185"/>
                    <a:pt x="22600" y="19205"/>
                  </a:cubicBezTo>
                  <a:cubicBezTo>
                    <a:pt x="22620" y="19218"/>
                    <a:pt x="22647" y="19238"/>
                    <a:pt x="22653" y="19251"/>
                  </a:cubicBezTo>
                  <a:cubicBezTo>
                    <a:pt x="22679" y="19317"/>
                    <a:pt x="22706" y="19666"/>
                    <a:pt x="22660" y="19771"/>
                  </a:cubicBezTo>
                  <a:cubicBezTo>
                    <a:pt x="22653" y="19784"/>
                    <a:pt x="22653" y="19784"/>
                    <a:pt x="22653" y="19784"/>
                  </a:cubicBezTo>
                  <a:cubicBezTo>
                    <a:pt x="22574" y="19804"/>
                    <a:pt x="22548" y="19903"/>
                    <a:pt x="22554" y="19988"/>
                  </a:cubicBezTo>
                  <a:cubicBezTo>
                    <a:pt x="22561" y="20093"/>
                    <a:pt x="22614" y="20172"/>
                    <a:pt x="22686" y="20172"/>
                  </a:cubicBezTo>
                  <a:cubicBezTo>
                    <a:pt x="22712" y="20205"/>
                    <a:pt x="22653" y="20416"/>
                    <a:pt x="22568" y="20633"/>
                  </a:cubicBezTo>
                  <a:cubicBezTo>
                    <a:pt x="22541" y="20659"/>
                    <a:pt x="22383" y="20831"/>
                    <a:pt x="22225" y="20857"/>
                  </a:cubicBezTo>
                  <a:cubicBezTo>
                    <a:pt x="22204" y="20861"/>
                    <a:pt x="22186" y="20862"/>
                    <a:pt x="22171" y="20862"/>
                  </a:cubicBezTo>
                  <a:cubicBezTo>
                    <a:pt x="22104" y="20862"/>
                    <a:pt x="22085" y="20832"/>
                    <a:pt x="22074" y="20811"/>
                  </a:cubicBezTo>
                  <a:cubicBezTo>
                    <a:pt x="22061" y="20798"/>
                    <a:pt x="22048" y="20784"/>
                    <a:pt x="22034" y="20778"/>
                  </a:cubicBezTo>
                  <a:cubicBezTo>
                    <a:pt x="22019" y="20770"/>
                    <a:pt x="21970" y="20767"/>
                    <a:pt x="21860" y="20767"/>
                  </a:cubicBezTo>
                  <a:cubicBezTo>
                    <a:pt x="21783" y="20767"/>
                    <a:pt x="21675" y="20769"/>
                    <a:pt x="21528" y="20771"/>
                  </a:cubicBezTo>
                  <a:lnTo>
                    <a:pt x="21436" y="20771"/>
                  </a:lnTo>
                  <a:cubicBezTo>
                    <a:pt x="21389" y="20771"/>
                    <a:pt x="21370" y="20804"/>
                    <a:pt x="21343" y="20837"/>
                  </a:cubicBezTo>
                  <a:cubicBezTo>
                    <a:pt x="21317" y="20863"/>
                    <a:pt x="21291" y="20903"/>
                    <a:pt x="21232" y="20949"/>
                  </a:cubicBezTo>
                  <a:cubicBezTo>
                    <a:pt x="21200" y="20973"/>
                    <a:pt x="21174" y="20981"/>
                    <a:pt x="21146" y="20981"/>
                  </a:cubicBezTo>
                  <a:cubicBezTo>
                    <a:pt x="21121" y="20981"/>
                    <a:pt x="21095" y="20975"/>
                    <a:pt x="21060" y="20969"/>
                  </a:cubicBezTo>
                  <a:cubicBezTo>
                    <a:pt x="21028" y="20956"/>
                    <a:pt x="20995" y="20949"/>
                    <a:pt x="20949" y="20942"/>
                  </a:cubicBezTo>
                  <a:cubicBezTo>
                    <a:pt x="20939" y="20941"/>
                    <a:pt x="20929" y="20940"/>
                    <a:pt x="20919" y="20940"/>
                  </a:cubicBezTo>
                  <a:cubicBezTo>
                    <a:pt x="20837" y="20940"/>
                    <a:pt x="20754" y="20987"/>
                    <a:pt x="20666" y="21035"/>
                  </a:cubicBezTo>
                  <a:cubicBezTo>
                    <a:pt x="20593" y="21074"/>
                    <a:pt x="20514" y="21113"/>
                    <a:pt x="20448" y="21127"/>
                  </a:cubicBezTo>
                  <a:cubicBezTo>
                    <a:pt x="20271" y="21160"/>
                    <a:pt x="20185" y="21364"/>
                    <a:pt x="20152" y="21436"/>
                  </a:cubicBezTo>
                  <a:lnTo>
                    <a:pt x="20152" y="21443"/>
                  </a:lnTo>
                  <a:cubicBezTo>
                    <a:pt x="20139" y="21469"/>
                    <a:pt x="19961" y="21640"/>
                    <a:pt x="19797" y="21791"/>
                  </a:cubicBezTo>
                  <a:cubicBezTo>
                    <a:pt x="19724" y="21765"/>
                    <a:pt x="19573" y="21745"/>
                    <a:pt x="19534" y="21745"/>
                  </a:cubicBezTo>
                  <a:cubicBezTo>
                    <a:pt x="19468" y="21745"/>
                    <a:pt x="19237" y="21574"/>
                    <a:pt x="19132" y="21489"/>
                  </a:cubicBezTo>
                  <a:cubicBezTo>
                    <a:pt x="19060" y="21436"/>
                    <a:pt x="19020" y="21403"/>
                    <a:pt x="19000" y="21396"/>
                  </a:cubicBezTo>
                  <a:cubicBezTo>
                    <a:pt x="18954" y="21370"/>
                    <a:pt x="18764" y="21225"/>
                    <a:pt x="18698" y="21166"/>
                  </a:cubicBezTo>
                  <a:cubicBezTo>
                    <a:pt x="18632" y="21120"/>
                    <a:pt x="18592" y="21113"/>
                    <a:pt x="18494" y="21094"/>
                  </a:cubicBezTo>
                  <a:cubicBezTo>
                    <a:pt x="18461" y="21087"/>
                    <a:pt x="18415" y="21081"/>
                    <a:pt x="18362" y="21074"/>
                  </a:cubicBezTo>
                  <a:cubicBezTo>
                    <a:pt x="18224" y="21048"/>
                    <a:pt x="18112" y="20949"/>
                    <a:pt x="18026" y="20778"/>
                  </a:cubicBezTo>
                  <a:cubicBezTo>
                    <a:pt x="18013" y="20758"/>
                    <a:pt x="18007" y="20732"/>
                    <a:pt x="18000" y="20712"/>
                  </a:cubicBezTo>
                  <a:cubicBezTo>
                    <a:pt x="17980" y="20666"/>
                    <a:pt x="17961" y="20613"/>
                    <a:pt x="17928" y="20580"/>
                  </a:cubicBezTo>
                  <a:cubicBezTo>
                    <a:pt x="17974" y="20449"/>
                    <a:pt x="17987" y="19922"/>
                    <a:pt x="17980" y="19830"/>
                  </a:cubicBezTo>
                  <a:cubicBezTo>
                    <a:pt x="17974" y="19705"/>
                    <a:pt x="18099" y="19560"/>
                    <a:pt x="18184" y="19508"/>
                  </a:cubicBezTo>
                  <a:cubicBezTo>
                    <a:pt x="18283" y="19448"/>
                    <a:pt x="18309" y="19323"/>
                    <a:pt x="18309" y="19317"/>
                  </a:cubicBezTo>
                  <a:lnTo>
                    <a:pt x="18309" y="19310"/>
                  </a:lnTo>
                  <a:cubicBezTo>
                    <a:pt x="18290" y="18968"/>
                    <a:pt x="18507" y="18876"/>
                    <a:pt x="18638" y="18823"/>
                  </a:cubicBezTo>
                  <a:cubicBezTo>
                    <a:pt x="18658" y="18817"/>
                    <a:pt x="18671" y="18810"/>
                    <a:pt x="18685" y="18803"/>
                  </a:cubicBezTo>
                  <a:cubicBezTo>
                    <a:pt x="18796" y="18744"/>
                    <a:pt x="19027" y="18560"/>
                    <a:pt x="19027" y="18343"/>
                  </a:cubicBezTo>
                  <a:cubicBezTo>
                    <a:pt x="19027" y="18172"/>
                    <a:pt x="19402" y="17810"/>
                    <a:pt x="19474" y="17757"/>
                  </a:cubicBezTo>
                  <a:cubicBezTo>
                    <a:pt x="19534" y="17711"/>
                    <a:pt x="19738" y="17375"/>
                    <a:pt x="19738" y="17217"/>
                  </a:cubicBezTo>
                  <a:cubicBezTo>
                    <a:pt x="19738" y="17066"/>
                    <a:pt x="19823" y="16566"/>
                    <a:pt x="19869" y="16500"/>
                  </a:cubicBezTo>
                  <a:cubicBezTo>
                    <a:pt x="19915" y="16434"/>
                    <a:pt x="19961" y="16131"/>
                    <a:pt x="19981" y="15993"/>
                  </a:cubicBezTo>
                  <a:cubicBezTo>
                    <a:pt x="19988" y="15993"/>
                    <a:pt x="20001" y="15993"/>
                    <a:pt x="20007" y="15987"/>
                  </a:cubicBezTo>
                  <a:cubicBezTo>
                    <a:pt x="20080" y="15954"/>
                    <a:pt x="20172" y="15842"/>
                    <a:pt x="20179" y="15756"/>
                  </a:cubicBezTo>
                  <a:cubicBezTo>
                    <a:pt x="20185" y="15717"/>
                    <a:pt x="20205" y="15684"/>
                    <a:pt x="20218" y="15671"/>
                  </a:cubicBezTo>
                  <a:close/>
                  <a:moveTo>
                    <a:pt x="28245" y="20484"/>
                  </a:moveTo>
                  <a:cubicBezTo>
                    <a:pt x="28287" y="20484"/>
                    <a:pt x="28319" y="20495"/>
                    <a:pt x="28346" y="20534"/>
                  </a:cubicBezTo>
                  <a:cubicBezTo>
                    <a:pt x="28412" y="20620"/>
                    <a:pt x="28622" y="20890"/>
                    <a:pt x="28813" y="20936"/>
                  </a:cubicBezTo>
                  <a:cubicBezTo>
                    <a:pt x="28794" y="20995"/>
                    <a:pt x="28787" y="21074"/>
                    <a:pt x="28780" y="21212"/>
                  </a:cubicBezTo>
                  <a:cubicBezTo>
                    <a:pt x="28780" y="21548"/>
                    <a:pt x="28761" y="21916"/>
                    <a:pt x="28715" y="21962"/>
                  </a:cubicBezTo>
                  <a:cubicBezTo>
                    <a:pt x="28642" y="22041"/>
                    <a:pt x="28320" y="22509"/>
                    <a:pt x="28307" y="22634"/>
                  </a:cubicBezTo>
                  <a:cubicBezTo>
                    <a:pt x="28307" y="22654"/>
                    <a:pt x="28307" y="22667"/>
                    <a:pt x="28307" y="22686"/>
                  </a:cubicBezTo>
                  <a:cubicBezTo>
                    <a:pt x="28300" y="22772"/>
                    <a:pt x="28293" y="22838"/>
                    <a:pt x="28201" y="22923"/>
                  </a:cubicBezTo>
                  <a:cubicBezTo>
                    <a:pt x="28109" y="23009"/>
                    <a:pt x="27806" y="23351"/>
                    <a:pt x="27701" y="23562"/>
                  </a:cubicBezTo>
                  <a:cubicBezTo>
                    <a:pt x="27629" y="23562"/>
                    <a:pt x="27405" y="23549"/>
                    <a:pt x="27365" y="23549"/>
                  </a:cubicBezTo>
                  <a:cubicBezTo>
                    <a:pt x="27339" y="23542"/>
                    <a:pt x="27240" y="23443"/>
                    <a:pt x="27234" y="23397"/>
                  </a:cubicBezTo>
                  <a:cubicBezTo>
                    <a:pt x="27227" y="23345"/>
                    <a:pt x="27096" y="23213"/>
                    <a:pt x="27030" y="23147"/>
                  </a:cubicBezTo>
                  <a:cubicBezTo>
                    <a:pt x="27030" y="23141"/>
                    <a:pt x="27030" y="23141"/>
                    <a:pt x="27030" y="23134"/>
                  </a:cubicBezTo>
                  <a:cubicBezTo>
                    <a:pt x="27030" y="23081"/>
                    <a:pt x="27128" y="22713"/>
                    <a:pt x="27168" y="22680"/>
                  </a:cubicBezTo>
                  <a:cubicBezTo>
                    <a:pt x="27221" y="22647"/>
                    <a:pt x="27398" y="22588"/>
                    <a:pt x="27431" y="22588"/>
                  </a:cubicBezTo>
                  <a:cubicBezTo>
                    <a:pt x="27517" y="22575"/>
                    <a:pt x="27655" y="22167"/>
                    <a:pt x="27655" y="22094"/>
                  </a:cubicBezTo>
                  <a:cubicBezTo>
                    <a:pt x="27655" y="22022"/>
                    <a:pt x="27701" y="21982"/>
                    <a:pt x="27721" y="21969"/>
                  </a:cubicBezTo>
                  <a:cubicBezTo>
                    <a:pt x="27767" y="21943"/>
                    <a:pt x="27806" y="21752"/>
                    <a:pt x="27806" y="21745"/>
                  </a:cubicBezTo>
                  <a:cubicBezTo>
                    <a:pt x="27826" y="21627"/>
                    <a:pt x="27826" y="21548"/>
                    <a:pt x="27800" y="21515"/>
                  </a:cubicBezTo>
                  <a:cubicBezTo>
                    <a:pt x="27767" y="21475"/>
                    <a:pt x="27734" y="21429"/>
                    <a:pt x="27708" y="21383"/>
                  </a:cubicBezTo>
                  <a:lnTo>
                    <a:pt x="27701" y="21370"/>
                  </a:lnTo>
                  <a:cubicBezTo>
                    <a:pt x="27694" y="21357"/>
                    <a:pt x="27681" y="21337"/>
                    <a:pt x="27681" y="21324"/>
                  </a:cubicBezTo>
                  <a:cubicBezTo>
                    <a:pt x="27688" y="21311"/>
                    <a:pt x="27708" y="21291"/>
                    <a:pt x="27721" y="21285"/>
                  </a:cubicBezTo>
                  <a:cubicBezTo>
                    <a:pt x="27767" y="21265"/>
                    <a:pt x="27800" y="21212"/>
                    <a:pt x="27813" y="21160"/>
                  </a:cubicBezTo>
                  <a:cubicBezTo>
                    <a:pt x="27819" y="21113"/>
                    <a:pt x="27813" y="21067"/>
                    <a:pt x="27780" y="21035"/>
                  </a:cubicBezTo>
                  <a:cubicBezTo>
                    <a:pt x="27741" y="20988"/>
                    <a:pt x="27694" y="20942"/>
                    <a:pt x="27675" y="20890"/>
                  </a:cubicBezTo>
                  <a:cubicBezTo>
                    <a:pt x="27662" y="20863"/>
                    <a:pt x="27675" y="20837"/>
                    <a:pt x="27721" y="20798"/>
                  </a:cubicBezTo>
                  <a:lnTo>
                    <a:pt x="27747" y="20771"/>
                  </a:lnTo>
                  <a:cubicBezTo>
                    <a:pt x="27754" y="20765"/>
                    <a:pt x="27760" y="20758"/>
                    <a:pt x="27767" y="20752"/>
                  </a:cubicBezTo>
                  <a:cubicBezTo>
                    <a:pt x="27773" y="20738"/>
                    <a:pt x="27793" y="20719"/>
                    <a:pt x="27800" y="20712"/>
                  </a:cubicBezTo>
                  <a:cubicBezTo>
                    <a:pt x="27813" y="20712"/>
                    <a:pt x="27819" y="20699"/>
                    <a:pt x="27839" y="20666"/>
                  </a:cubicBezTo>
                  <a:cubicBezTo>
                    <a:pt x="27872" y="20620"/>
                    <a:pt x="27951" y="20508"/>
                    <a:pt x="28017" y="20508"/>
                  </a:cubicBezTo>
                  <a:cubicBezTo>
                    <a:pt x="28028" y="20510"/>
                    <a:pt x="28039" y="20511"/>
                    <a:pt x="28050" y="20511"/>
                  </a:cubicBezTo>
                  <a:cubicBezTo>
                    <a:pt x="28081" y="20511"/>
                    <a:pt x="28113" y="20504"/>
                    <a:pt x="28142" y="20495"/>
                  </a:cubicBezTo>
                  <a:cubicBezTo>
                    <a:pt x="28182" y="20489"/>
                    <a:pt x="28216" y="20484"/>
                    <a:pt x="28245" y="20484"/>
                  </a:cubicBezTo>
                  <a:close/>
                  <a:moveTo>
                    <a:pt x="25139" y="17096"/>
                  </a:moveTo>
                  <a:cubicBezTo>
                    <a:pt x="25156" y="17096"/>
                    <a:pt x="25170" y="17099"/>
                    <a:pt x="25180" y="17105"/>
                  </a:cubicBezTo>
                  <a:cubicBezTo>
                    <a:pt x="25253" y="17145"/>
                    <a:pt x="25457" y="17290"/>
                    <a:pt x="25470" y="17369"/>
                  </a:cubicBezTo>
                  <a:cubicBezTo>
                    <a:pt x="25477" y="17382"/>
                    <a:pt x="25477" y="17395"/>
                    <a:pt x="25483" y="17408"/>
                  </a:cubicBezTo>
                  <a:cubicBezTo>
                    <a:pt x="25496" y="17487"/>
                    <a:pt x="25516" y="17579"/>
                    <a:pt x="25634" y="17586"/>
                  </a:cubicBezTo>
                  <a:cubicBezTo>
                    <a:pt x="25648" y="17586"/>
                    <a:pt x="25654" y="17592"/>
                    <a:pt x="25667" y="17592"/>
                  </a:cubicBezTo>
                  <a:cubicBezTo>
                    <a:pt x="25695" y="17595"/>
                    <a:pt x="25727" y="17598"/>
                    <a:pt x="25758" y="17598"/>
                  </a:cubicBezTo>
                  <a:cubicBezTo>
                    <a:pt x="25808" y="17598"/>
                    <a:pt x="25856" y="17589"/>
                    <a:pt x="25885" y="17553"/>
                  </a:cubicBezTo>
                  <a:cubicBezTo>
                    <a:pt x="25898" y="17540"/>
                    <a:pt x="25898" y="17527"/>
                    <a:pt x="25904" y="17514"/>
                  </a:cubicBezTo>
                  <a:cubicBezTo>
                    <a:pt x="25911" y="17507"/>
                    <a:pt x="25924" y="17507"/>
                    <a:pt x="25937" y="17507"/>
                  </a:cubicBezTo>
                  <a:cubicBezTo>
                    <a:pt x="25970" y="17507"/>
                    <a:pt x="26016" y="17514"/>
                    <a:pt x="26036" y="17533"/>
                  </a:cubicBezTo>
                  <a:lnTo>
                    <a:pt x="26049" y="17540"/>
                  </a:lnTo>
                  <a:cubicBezTo>
                    <a:pt x="26128" y="17606"/>
                    <a:pt x="26220" y="17671"/>
                    <a:pt x="26279" y="17678"/>
                  </a:cubicBezTo>
                  <a:cubicBezTo>
                    <a:pt x="26339" y="17685"/>
                    <a:pt x="26576" y="17803"/>
                    <a:pt x="26602" y="17843"/>
                  </a:cubicBezTo>
                  <a:cubicBezTo>
                    <a:pt x="26655" y="17915"/>
                    <a:pt x="26845" y="17935"/>
                    <a:pt x="26845" y="17935"/>
                  </a:cubicBezTo>
                  <a:cubicBezTo>
                    <a:pt x="26854" y="17937"/>
                    <a:pt x="26864" y="17938"/>
                    <a:pt x="26876" y="17938"/>
                  </a:cubicBezTo>
                  <a:cubicBezTo>
                    <a:pt x="26898" y="17938"/>
                    <a:pt x="26924" y="17935"/>
                    <a:pt x="26951" y="17935"/>
                  </a:cubicBezTo>
                  <a:cubicBezTo>
                    <a:pt x="26980" y="17932"/>
                    <a:pt x="27021" y="17929"/>
                    <a:pt x="27060" y="17929"/>
                  </a:cubicBezTo>
                  <a:cubicBezTo>
                    <a:pt x="27107" y="17929"/>
                    <a:pt x="27150" y="17933"/>
                    <a:pt x="27161" y="17948"/>
                  </a:cubicBezTo>
                  <a:cubicBezTo>
                    <a:pt x="27201" y="17987"/>
                    <a:pt x="27267" y="18112"/>
                    <a:pt x="27313" y="18191"/>
                  </a:cubicBezTo>
                  <a:cubicBezTo>
                    <a:pt x="27319" y="18211"/>
                    <a:pt x="27332" y="18231"/>
                    <a:pt x="27339" y="18244"/>
                  </a:cubicBezTo>
                  <a:cubicBezTo>
                    <a:pt x="27379" y="18316"/>
                    <a:pt x="27517" y="18474"/>
                    <a:pt x="27688" y="18481"/>
                  </a:cubicBezTo>
                  <a:cubicBezTo>
                    <a:pt x="27714" y="18484"/>
                    <a:pt x="27741" y="18486"/>
                    <a:pt x="27765" y="18486"/>
                  </a:cubicBezTo>
                  <a:cubicBezTo>
                    <a:pt x="27790" y="18486"/>
                    <a:pt x="27813" y="18484"/>
                    <a:pt x="27833" y="18481"/>
                  </a:cubicBezTo>
                  <a:cubicBezTo>
                    <a:pt x="27898" y="18481"/>
                    <a:pt x="27951" y="18481"/>
                    <a:pt x="27971" y="18501"/>
                  </a:cubicBezTo>
                  <a:cubicBezTo>
                    <a:pt x="27991" y="18514"/>
                    <a:pt x="28004" y="18527"/>
                    <a:pt x="28017" y="18547"/>
                  </a:cubicBezTo>
                  <a:cubicBezTo>
                    <a:pt x="28037" y="18567"/>
                    <a:pt x="28056" y="18586"/>
                    <a:pt x="28083" y="18586"/>
                  </a:cubicBezTo>
                  <a:lnTo>
                    <a:pt x="28109" y="18586"/>
                  </a:lnTo>
                  <a:cubicBezTo>
                    <a:pt x="28163" y="18584"/>
                    <a:pt x="28206" y="18584"/>
                    <a:pt x="28241" y="18584"/>
                  </a:cubicBezTo>
                  <a:cubicBezTo>
                    <a:pt x="28324" y="18584"/>
                    <a:pt x="28356" y="18588"/>
                    <a:pt x="28366" y="18593"/>
                  </a:cubicBezTo>
                  <a:cubicBezTo>
                    <a:pt x="28392" y="18632"/>
                    <a:pt x="28471" y="18731"/>
                    <a:pt x="28511" y="18771"/>
                  </a:cubicBezTo>
                  <a:cubicBezTo>
                    <a:pt x="28596" y="18843"/>
                    <a:pt x="28636" y="18915"/>
                    <a:pt x="28629" y="18968"/>
                  </a:cubicBezTo>
                  <a:cubicBezTo>
                    <a:pt x="28616" y="19040"/>
                    <a:pt x="28543" y="19100"/>
                    <a:pt x="28491" y="19106"/>
                  </a:cubicBezTo>
                  <a:cubicBezTo>
                    <a:pt x="28385" y="19126"/>
                    <a:pt x="28333" y="19192"/>
                    <a:pt x="28333" y="19310"/>
                  </a:cubicBezTo>
                  <a:cubicBezTo>
                    <a:pt x="28333" y="19429"/>
                    <a:pt x="28313" y="19527"/>
                    <a:pt x="28300" y="19554"/>
                  </a:cubicBezTo>
                  <a:cubicBezTo>
                    <a:pt x="28221" y="19567"/>
                    <a:pt x="28149" y="19620"/>
                    <a:pt x="28109" y="19705"/>
                  </a:cubicBezTo>
                  <a:cubicBezTo>
                    <a:pt x="28063" y="19810"/>
                    <a:pt x="28063" y="19903"/>
                    <a:pt x="28109" y="19982"/>
                  </a:cubicBezTo>
                  <a:cubicBezTo>
                    <a:pt x="28122" y="20008"/>
                    <a:pt x="28142" y="20034"/>
                    <a:pt x="28162" y="20060"/>
                  </a:cubicBezTo>
                  <a:cubicBezTo>
                    <a:pt x="28195" y="20100"/>
                    <a:pt x="28228" y="20133"/>
                    <a:pt x="28234" y="20179"/>
                  </a:cubicBezTo>
                  <a:cubicBezTo>
                    <a:pt x="28247" y="20205"/>
                    <a:pt x="28241" y="20324"/>
                    <a:pt x="28234" y="20416"/>
                  </a:cubicBezTo>
                  <a:cubicBezTo>
                    <a:pt x="28195" y="20422"/>
                    <a:pt x="28162" y="20422"/>
                    <a:pt x="28129" y="20429"/>
                  </a:cubicBezTo>
                  <a:cubicBezTo>
                    <a:pt x="28100" y="20439"/>
                    <a:pt x="28071" y="20445"/>
                    <a:pt x="28045" y="20445"/>
                  </a:cubicBezTo>
                  <a:cubicBezTo>
                    <a:pt x="28035" y="20445"/>
                    <a:pt x="28026" y="20444"/>
                    <a:pt x="28017" y="20442"/>
                  </a:cubicBezTo>
                  <a:cubicBezTo>
                    <a:pt x="28014" y="20442"/>
                    <a:pt x="28012" y="20442"/>
                    <a:pt x="28009" y="20442"/>
                  </a:cubicBezTo>
                  <a:cubicBezTo>
                    <a:pt x="27901" y="20442"/>
                    <a:pt x="27819" y="20569"/>
                    <a:pt x="27780" y="20633"/>
                  </a:cubicBezTo>
                  <a:lnTo>
                    <a:pt x="27767" y="20653"/>
                  </a:lnTo>
                  <a:cubicBezTo>
                    <a:pt x="27747" y="20666"/>
                    <a:pt x="27727" y="20686"/>
                    <a:pt x="27708" y="20705"/>
                  </a:cubicBezTo>
                  <a:cubicBezTo>
                    <a:pt x="27708" y="20712"/>
                    <a:pt x="27701" y="20719"/>
                    <a:pt x="27694" y="20725"/>
                  </a:cubicBezTo>
                  <a:cubicBezTo>
                    <a:pt x="27694" y="20732"/>
                    <a:pt x="27681" y="20738"/>
                    <a:pt x="27675" y="20745"/>
                  </a:cubicBezTo>
                  <a:cubicBezTo>
                    <a:pt x="27635" y="20784"/>
                    <a:pt x="27576" y="20844"/>
                    <a:pt x="27609" y="20916"/>
                  </a:cubicBezTo>
                  <a:cubicBezTo>
                    <a:pt x="27642" y="20975"/>
                    <a:pt x="27688" y="21028"/>
                    <a:pt x="27734" y="21081"/>
                  </a:cubicBezTo>
                  <a:cubicBezTo>
                    <a:pt x="27754" y="21100"/>
                    <a:pt x="27747" y="21127"/>
                    <a:pt x="27747" y="21140"/>
                  </a:cubicBezTo>
                  <a:cubicBezTo>
                    <a:pt x="27741" y="21179"/>
                    <a:pt x="27714" y="21206"/>
                    <a:pt x="27688" y="21219"/>
                  </a:cubicBezTo>
                  <a:cubicBezTo>
                    <a:pt x="27662" y="21232"/>
                    <a:pt x="27629" y="21265"/>
                    <a:pt x="27615" y="21304"/>
                  </a:cubicBezTo>
                  <a:cubicBezTo>
                    <a:pt x="27609" y="21344"/>
                    <a:pt x="27629" y="21383"/>
                    <a:pt x="27642" y="21410"/>
                  </a:cubicBezTo>
                  <a:lnTo>
                    <a:pt x="27648" y="21416"/>
                  </a:lnTo>
                  <a:cubicBezTo>
                    <a:pt x="27681" y="21462"/>
                    <a:pt x="27714" y="21508"/>
                    <a:pt x="27747" y="21554"/>
                  </a:cubicBezTo>
                  <a:cubicBezTo>
                    <a:pt x="27780" y="21601"/>
                    <a:pt x="27708" y="21877"/>
                    <a:pt x="27688" y="21910"/>
                  </a:cubicBezTo>
                  <a:cubicBezTo>
                    <a:pt x="27655" y="21930"/>
                    <a:pt x="27589" y="21982"/>
                    <a:pt x="27589" y="22094"/>
                  </a:cubicBezTo>
                  <a:cubicBezTo>
                    <a:pt x="27589" y="22173"/>
                    <a:pt x="27458" y="22482"/>
                    <a:pt x="27418" y="22522"/>
                  </a:cubicBezTo>
                  <a:cubicBezTo>
                    <a:pt x="27359" y="22528"/>
                    <a:pt x="27188" y="22588"/>
                    <a:pt x="27135" y="22621"/>
                  </a:cubicBezTo>
                  <a:cubicBezTo>
                    <a:pt x="27056" y="22667"/>
                    <a:pt x="26957" y="23108"/>
                    <a:pt x="26964" y="23141"/>
                  </a:cubicBezTo>
                  <a:cubicBezTo>
                    <a:pt x="26964" y="23154"/>
                    <a:pt x="26944" y="23173"/>
                    <a:pt x="26938" y="23187"/>
                  </a:cubicBezTo>
                  <a:lnTo>
                    <a:pt x="26931" y="23193"/>
                  </a:lnTo>
                  <a:cubicBezTo>
                    <a:pt x="26892" y="23252"/>
                    <a:pt x="26845" y="23305"/>
                    <a:pt x="26786" y="23364"/>
                  </a:cubicBezTo>
                  <a:cubicBezTo>
                    <a:pt x="26727" y="23417"/>
                    <a:pt x="26720" y="23489"/>
                    <a:pt x="26714" y="23555"/>
                  </a:cubicBezTo>
                  <a:cubicBezTo>
                    <a:pt x="26707" y="23575"/>
                    <a:pt x="26707" y="23588"/>
                    <a:pt x="26701" y="23608"/>
                  </a:cubicBezTo>
                  <a:cubicBezTo>
                    <a:pt x="26701" y="23628"/>
                    <a:pt x="26701" y="23641"/>
                    <a:pt x="26694" y="23660"/>
                  </a:cubicBezTo>
                  <a:cubicBezTo>
                    <a:pt x="26681" y="23753"/>
                    <a:pt x="26661" y="23851"/>
                    <a:pt x="26602" y="23917"/>
                  </a:cubicBezTo>
                  <a:cubicBezTo>
                    <a:pt x="26510" y="24009"/>
                    <a:pt x="26372" y="24049"/>
                    <a:pt x="26240" y="24088"/>
                  </a:cubicBezTo>
                  <a:cubicBezTo>
                    <a:pt x="26220" y="24095"/>
                    <a:pt x="26194" y="24101"/>
                    <a:pt x="26168" y="24108"/>
                  </a:cubicBezTo>
                  <a:cubicBezTo>
                    <a:pt x="25964" y="24180"/>
                    <a:pt x="25779" y="24220"/>
                    <a:pt x="25608" y="24246"/>
                  </a:cubicBezTo>
                  <a:cubicBezTo>
                    <a:pt x="25319" y="24279"/>
                    <a:pt x="25029" y="24358"/>
                    <a:pt x="24753" y="24437"/>
                  </a:cubicBezTo>
                  <a:cubicBezTo>
                    <a:pt x="24680" y="24457"/>
                    <a:pt x="24601" y="24477"/>
                    <a:pt x="24529" y="24496"/>
                  </a:cubicBezTo>
                  <a:cubicBezTo>
                    <a:pt x="24502" y="24503"/>
                    <a:pt x="24476" y="24509"/>
                    <a:pt x="24456" y="24516"/>
                  </a:cubicBezTo>
                  <a:lnTo>
                    <a:pt x="24068" y="24727"/>
                  </a:lnTo>
                  <a:cubicBezTo>
                    <a:pt x="24062" y="24727"/>
                    <a:pt x="24029" y="24746"/>
                    <a:pt x="23805" y="24839"/>
                  </a:cubicBezTo>
                  <a:cubicBezTo>
                    <a:pt x="23765" y="24853"/>
                    <a:pt x="23726" y="24861"/>
                    <a:pt x="23695" y="24861"/>
                  </a:cubicBezTo>
                  <a:cubicBezTo>
                    <a:pt x="23684" y="24861"/>
                    <a:pt x="23675" y="24860"/>
                    <a:pt x="23667" y="24858"/>
                  </a:cubicBezTo>
                  <a:cubicBezTo>
                    <a:pt x="23627" y="24858"/>
                    <a:pt x="23588" y="24825"/>
                    <a:pt x="23561" y="24786"/>
                  </a:cubicBezTo>
                  <a:cubicBezTo>
                    <a:pt x="23548" y="24760"/>
                    <a:pt x="23528" y="24740"/>
                    <a:pt x="23515" y="24713"/>
                  </a:cubicBezTo>
                  <a:cubicBezTo>
                    <a:pt x="23476" y="24661"/>
                    <a:pt x="23443" y="24608"/>
                    <a:pt x="23410" y="24556"/>
                  </a:cubicBezTo>
                  <a:cubicBezTo>
                    <a:pt x="23377" y="24483"/>
                    <a:pt x="23331" y="24384"/>
                    <a:pt x="23305" y="24279"/>
                  </a:cubicBezTo>
                  <a:lnTo>
                    <a:pt x="23305" y="24259"/>
                  </a:lnTo>
                  <a:cubicBezTo>
                    <a:pt x="23272" y="24108"/>
                    <a:pt x="23252" y="24022"/>
                    <a:pt x="23338" y="23845"/>
                  </a:cubicBezTo>
                  <a:cubicBezTo>
                    <a:pt x="23384" y="23753"/>
                    <a:pt x="23390" y="23693"/>
                    <a:pt x="23370" y="23654"/>
                  </a:cubicBezTo>
                  <a:cubicBezTo>
                    <a:pt x="23338" y="23608"/>
                    <a:pt x="23285" y="23608"/>
                    <a:pt x="23232" y="23608"/>
                  </a:cubicBezTo>
                  <a:lnTo>
                    <a:pt x="23219" y="23608"/>
                  </a:lnTo>
                  <a:cubicBezTo>
                    <a:pt x="23153" y="23608"/>
                    <a:pt x="23127" y="23595"/>
                    <a:pt x="23022" y="23489"/>
                  </a:cubicBezTo>
                  <a:cubicBezTo>
                    <a:pt x="22976" y="23443"/>
                    <a:pt x="22923" y="23338"/>
                    <a:pt x="22923" y="23081"/>
                  </a:cubicBezTo>
                  <a:cubicBezTo>
                    <a:pt x="22923" y="23062"/>
                    <a:pt x="22923" y="23042"/>
                    <a:pt x="22923" y="23016"/>
                  </a:cubicBezTo>
                  <a:cubicBezTo>
                    <a:pt x="22930" y="22884"/>
                    <a:pt x="22930" y="22792"/>
                    <a:pt x="22890" y="22746"/>
                  </a:cubicBezTo>
                  <a:cubicBezTo>
                    <a:pt x="22864" y="22706"/>
                    <a:pt x="22791" y="22621"/>
                    <a:pt x="22785" y="22535"/>
                  </a:cubicBezTo>
                  <a:cubicBezTo>
                    <a:pt x="22778" y="22489"/>
                    <a:pt x="22752" y="22456"/>
                    <a:pt x="22719" y="22430"/>
                  </a:cubicBezTo>
                  <a:cubicBezTo>
                    <a:pt x="22687" y="22407"/>
                    <a:pt x="22646" y="22400"/>
                    <a:pt x="22615" y="22400"/>
                  </a:cubicBezTo>
                  <a:cubicBezTo>
                    <a:pt x="22601" y="22400"/>
                    <a:pt x="22589" y="22401"/>
                    <a:pt x="22581" y="22403"/>
                  </a:cubicBezTo>
                  <a:cubicBezTo>
                    <a:pt x="22568" y="22403"/>
                    <a:pt x="22541" y="22377"/>
                    <a:pt x="22535" y="22371"/>
                  </a:cubicBezTo>
                  <a:cubicBezTo>
                    <a:pt x="22521" y="22357"/>
                    <a:pt x="22515" y="22351"/>
                    <a:pt x="22508" y="22351"/>
                  </a:cubicBezTo>
                  <a:cubicBezTo>
                    <a:pt x="22487" y="22334"/>
                    <a:pt x="22456" y="22315"/>
                    <a:pt x="22419" y="22315"/>
                  </a:cubicBezTo>
                  <a:cubicBezTo>
                    <a:pt x="22397" y="22315"/>
                    <a:pt x="22374" y="22321"/>
                    <a:pt x="22350" y="22338"/>
                  </a:cubicBezTo>
                  <a:cubicBezTo>
                    <a:pt x="22337" y="22344"/>
                    <a:pt x="22285" y="22384"/>
                    <a:pt x="22278" y="22430"/>
                  </a:cubicBezTo>
                  <a:cubicBezTo>
                    <a:pt x="22271" y="22450"/>
                    <a:pt x="22271" y="22463"/>
                    <a:pt x="22258" y="22469"/>
                  </a:cubicBezTo>
                  <a:cubicBezTo>
                    <a:pt x="22249" y="22479"/>
                    <a:pt x="22232" y="22485"/>
                    <a:pt x="22211" y="22485"/>
                  </a:cubicBezTo>
                  <a:cubicBezTo>
                    <a:pt x="22203" y="22485"/>
                    <a:pt x="22195" y="22484"/>
                    <a:pt x="22186" y="22482"/>
                  </a:cubicBezTo>
                  <a:cubicBezTo>
                    <a:pt x="22179" y="22482"/>
                    <a:pt x="22166" y="22476"/>
                    <a:pt x="22153" y="22463"/>
                  </a:cubicBezTo>
                  <a:cubicBezTo>
                    <a:pt x="22124" y="22411"/>
                    <a:pt x="22061" y="22375"/>
                    <a:pt x="22001" y="22375"/>
                  </a:cubicBezTo>
                  <a:cubicBezTo>
                    <a:pt x="21993" y="22375"/>
                    <a:pt x="21984" y="22375"/>
                    <a:pt x="21975" y="22377"/>
                  </a:cubicBezTo>
                  <a:cubicBezTo>
                    <a:pt x="21929" y="22384"/>
                    <a:pt x="21909" y="22417"/>
                    <a:pt x="21896" y="22443"/>
                  </a:cubicBezTo>
                  <a:cubicBezTo>
                    <a:pt x="21883" y="22469"/>
                    <a:pt x="21870" y="22482"/>
                    <a:pt x="21844" y="22496"/>
                  </a:cubicBezTo>
                  <a:lnTo>
                    <a:pt x="21515" y="22496"/>
                  </a:lnTo>
                  <a:cubicBezTo>
                    <a:pt x="21455" y="22496"/>
                    <a:pt x="21409" y="22522"/>
                    <a:pt x="21389" y="22581"/>
                  </a:cubicBezTo>
                  <a:cubicBezTo>
                    <a:pt x="21383" y="22594"/>
                    <a:pt x="21376" y="22601"/>
                    <a:pt x="21370" y="22601"/>
                  </a:cubicBezTo>
                  <a:cubicBezTo>
                    <a:pt x="21350" y="22601"/>
                    <a:pt x="21330" y="22594"/>
                    <a:pt x="21317" y="22581"/>
                  </a:cubicBezTo>
                  <a:cubicBezTo>
                    <a:pt x="21291" y="22561"/>
                    <a:pt x="21284" y="22528"/>
                    <a:pt x="21271" y="22489"/>
                  </a:cubicBezTo>
                  <a:cubicBezTo>
                    <a:pt x="21264" y="22476"/>
                    <a:pt x="21264" y="22463"/>
                    <a:pt x="21258" y="22450"/>
                  </a:cubicBezTo>
                  <a:cubicBezTo>
                    <a:pt x="21218" y="22338"/>
                    <a:pt x="21120" y="22272"/>
                    <a:pt x="21047" y="22252"/>
                  </a:cubicBezTo>
                  <a:cubicBezTo>
                    <a:pt x="21044" y="22252"/>
                    <a:pt x="20946" y="22240"/>
                    <a:pt x="20855" y="22240"/>
                  </a:cubicBezTo>
                  <a:cubicBezTo>
                    <a:pt x="20779" y="22240"/>
                    <a:pt x="20707" y="22248"/>
                    <a:pt x="20698" y="22278"/>
                  </a:cubicBezTo>
                  <a:cubicBezTo>
                    <a:pt x="20685" y="22292"/>
                    <a:pt x="20639" y="22324"/>
                    <a:pt x="20580" y="22331"/>
                  </a:cubicBezTo>
                  <a:lnTo>
                    <a:pt x="20547" y="22331"/>
                  </a:lnTo>
                  <a:cubicBezTo>
                    <a:pt x="20540" y="22331"/>
                    <a:pt x="20527" y="22311"/>
                    <a:pt x="20508" y="22292"/>
                  </a:cubicBezTo>
                  <a:lnTo>
                    <a:pt x="20475" y="22252"/>
                  </a:lnTo>
                  <a:cubicBezTo>
                    <a:pt x="20440" y="22215"/>
                    <a:pt x="20397" y="22203"/>
                    <a:pt x="20354" y="22203"/>
                  </a:cubicBezTo>
                  <a:cubicBezTo>
                    <a:pt x="20258" y="22203"/>
                    <a:pt x="20161" y="22265"/>
                    <a:pt x="20152" y="22265"/>
                  </a:cubicBezTo>
                  <a:lnTo>
                    <a:pt x="19882" y="22430"/>
                  </a:lnTo>
                  <a:cubicBezTo>
                    <a:pt x="19876" y="22292"/>
                    <a:pt x="19849" y="21936"/>
                    <a:pt x="19836" y="21844"/>
                  </a:cubicBezTo>
                  <a:cubicBezTo>
                    <a:pt x="19935" y="21758"/>
                    <a:pt x="20192" y="21515"/>
                    <a:pt x="20211" y="21462"/>
                  </a:cubicBezTo>
                  <a:lnTo>
                    <a:pt x="20218" y="21456"/>
                  </a:lnTo>
                  <a:cubicBezTo>
                    <a:pt x="20244" y="21396"/>
                    <a:pt x="20323" y="21212"/>
                    <a:pt x="20462" y="21186"/>
                  </a:cubicBezTo>
                  <a:cubicBezTo>
                    <a:pt x="20540" y="21173"/>
                    <a:pt x="20619" y="21127"/>
                    <a:pt x="20692" y="21087"/>
                  </a:cubicBezTo>
                  <a:cubicBezTo>
                    <a:pt x="20778" y="21044"/>
                    <a:pt x="20858" y="21001"/>
                    <a:pt x="20928" y="21001"/>
                  </a:cubicBezTo>
                  <a:cubicBezTo>
                    <a:pt x="20933" y="21001"/>
                    <a:pt x="20937" y="21001"/>
                    <a:pt x="20942" y="21002"/>
                  </a:cubicBezTo>
                  <a:cubicBezTo>
                    <a:pt x="20981" y="21008"/>
                    <a:pt x="21014" y="21015"/>
                    <a:pt x="21041" y="21028"/>
                  </a:cubicBezTo>
                  <a:cubicBezTo>
                    <a:pt x="21074" y="21037"/>
                    <a:pt x="21108" y="21046"/>
                    <a:pt x="21143" y="21046"/>
                  </a:cubicBezTo>
                  <a:cubicBezTo>
                    <a:pt x="21183" y="21046"/>
                    <a:pt x="21225" y="21034"/>
                    <a:pt x="21271" y="20995"/>
                  </a:cubicBezTo>
                  <a:cubicBezTo>
                    <a:pt x="21337" y="20942"/>
                    <a:pt x="21370" y="20903"/>
                    <a:pt x="21396" y="20870"/>
                  </a:cubicBezTo>
                  <a:cubicBezTo>
                    <a:pt x="21416" y="20837"/>
                    <a:pt x="21422" y="20837"/>
                    <a:pt x="21436" y="20837"/>
                  </a:cubicBezTo>
                  <a:lnTo>
                    <a:pt x="21528" y="20837"/>
                  </a:lnTo>
                  <a:cubicBezTo>
                    <a:pt x="21600" y="20833"/>
                    <a:pt x="21738" y="20829"/>
                    <a:pt x="21848" y="20829"/>
                  </a:cubicBezTo>
                  <a:cubicBezTo>
                    <a:pt x="21929" y="20829"/>
                    <a:pt x="21994" y="20832"/>
                    <a:pt x="22008" y="20837"/>
                  </a:cubicBezTo>
                  <a:cubicBezTo>
                    <a:pt x="22008" y="20837"/>
                    <a:pt x="22015" y="20844"/>
                    <a:pt x="22015" y="20850"/>
                  </a:cubicBezTo>
                  <a:cubicBezTo>
                    <a:pt x="22041" y="20887"/>
                    <a:pt x="22076" y="20924"/>
                    <a:pt x="22162" y="20924"/>
                  </a:cubicBezTo>
                  <a:cubicBezTo>
                    <a:pt x="22184" y="20924"/>
                    <a:pt x="22209" y="20921"/>
                    <a:pt x="22238" y="20916"/>
                  </a:cubicBezTo>
                  <a:cubicBezTo>
                    <a:pt x="22429" y="20890"/>
                    <a:pt x="22614" y="20679"/>
                    <a:pt x="22620" y="20673"/>
                  </a:cubicBezTo>
                  <a:lnTo>
                    <a:pt x="22627" y="20659"/>
                  </a:lnTo>
                  <a:cubicBezTo>
                    <a:pt x="22666" y="20561"/>
                    <a:pt x="22798" y="20225"/>
                    <a:pt x="22739" y="20139"/>
                  </a:cubicBezTo>
                  <a:cubicBezTo>
                    <a:pt x="22732" y="20120"/>
                    <a:pt x="22712" y="20107"/>
                    <a:pt x="22693" y="20107"/>
                  </a:cubicBezTo>
                  <a:cubicBezTo>
                    <a:pt x="22653" y="20107"/>
                    <a:pt x="22627" y="20041"/>
                    <a:pt x="22620" y="19982"/>
                  </a:cubicBezTo>
                  <a:cubicBezTo>
                    <a:pt x="22620" y="19909"/>
                    <a:pt x="22640" y="19856"/>
                    <a:pt x="22666" y="19850"/>
                  </a:cubicBezTo>
                  <a:cubicBezTo>
                    <a:pt x="22686" y="19843"/>
                    <a:pt x="22706" y="19830"/>
                    <a:pt x="22719" y="19804"/>
                  </a:cubicBezTo>
                  <a:cubicBezTo>
                    <a:pt x="22785" y="19679"/>
                    <a:pt x="22745" y="19297"/>
                    <a:pt x="22712" y="19225"/>
                  </a:cubicBezTo>
                  <a:cubicBezTo>
                    <a:pt x="22699" y="19192"/>
                    <a:pt x="22666" y="19165"/>
                    <a:pt x="22633" y="19146"/>
                  </a:cubicBezTo>
                  <a:cubicBezTo>
                    <a:pt x="22614" y="19133"/>
                    <a:pt x="22594" y="19119"/>
                    <a:pt x="22581" y="19106"/>
                  </a:cubicBezTo>
                  <a:cubicBezTo>
                    <a:pt x="22535" y="19034"/>
                    <a:pt x="22521" y="18935"/>
                    <a:pt x="22541" y="18836"/>
                  </a:cubicBezTo>
                  <a:cubicBezTo>
                    <a:pt x="22568" y="18718"/>
                    <a:pt x="22726" y="18586"/>
                    <a:pt x="22851" y="18586"/>
                  </a:cubicBezTo>
                  <a:cubicBezTo>
                    <a:pt x="22890" y="18586"/>
                    <a:pt x="22923" y="18567"/>
                    <a:pt x="22956" y="18540"/>
                  </a:cubicBezTo>
                  <a:cubicBezTo>
                    <a:pt x="23009" y="18481"/>
                    <a:pt x="23028" y="18389"/>
                    <a:pt x="23028" y="18343"/>
                  </a:cubicBezTo>
                  <a:cubicBezTo>
                    <a:pt x="23022" y="18270"/>
                    <a:pt x="23028" y="18185"/>
                    <a:pt x="23041" y="18079"/>
                  </a:cubicBezTo>
                  <a:cubicBezTo>
                    <a:pt x="23073" y="17865"/>
                    <a:pt x="23214" y="17644"/>
                    <a:pt x="23452" y="17644"/>
                  </a:cubicBezTo>
                  <a:cubicBezTo>
                    <a:pt x="23462" y="17644"/>
                    <a:pt x="23472" y="17644"/>
                    <a:pt x="23482" y="17645"/>
                  </a:cubicBezTo>
                  <a:cubicBezTo>
                    <a:pt x="23542" y="17652"/>
                    <a:pt x="23621" y="17711"/>
                    <a:pt x="23680" y="17757"/>
                  </a:cubicBezTo>
                  <a:cubicBezTo>
                    <a:pt x="23700" y="17770"/>
                    <a:pt x="23719" y="17783"/>
                    <a:pt x="23739" y="17797"/>
                  </a:cubicBezTo>
                  <a:cubicBezTo>
                    <a:pt x="23752" y="17843"/>
                    <a:pt x="23779" y="17875"/>
                    <a:pt x="23811" y="17895"/>
                  </a:cubicBezTo>
                  <a:cubicBezTo>
                    <a:pt x="23828" y="17905"/>
                    <a:pt x="23848" y="17910"/>
                    <a:pt x="23869" y="17910"/>
                  </a:cubicBezTo>
                  <a:cubicBezTo>
                    <a:pt x="23890" y="17910"/>
                    <a:pt x="23913" y="17905"/>
                    <a:pt x="23936" y="17895"/>
                  </a:cubicBezTo>
                  <a:cubicBezTo>
                    <a:pt x="23996" y="17869"/>
                    <a:pt x="24108" y="17790"/>
                    <a:pt x="24246" y="17704"/>
                  </a:cubicBezTo>
                  <a:cubicBezTo>
                    <a:pt x="24417" y="17592"/>
                    <a:pt x="24654" y="17441"/>
                    <a:pt x="24707" y="17435"/>
                  </a:cubicBezTo>
                  <a:cubicBezTo>
                    <a:pt x="24832" y="17428"/>
                    <a:pt x="25003" y="17250"/>
                    <a:pt x="25029" y="17165"/>
                  </a:cubicBezTo>
                  <a:cubicBezTo>
                    <a:pt x="25036" y="17132"/>
                    <a:pt x="25068" y="17119"/>
                    <a:pt x="25088" y="17105"/>
                  </a:cubicBezTo>
                  <a:cubicBezTo>
                    <a:pt x="25105" y="17099"/>
                    <a:pt x="25123" y="17096"/>
                    <a:pt x="25139" y="17096"/>
                  </a:cubicBezTo>
                  <a:close/>
                  <a:moveTo>
                    <a:pt x="27003" y="23213"/>
                  </a:moveTo>
                  <a:cubicBezTo>
                    <a:pt x="27082" y="23299"/>
                    <a:pt x="27161" y="23391"/>
                    <a:pt x="27168" y="23410"/>
                  </a:cubicBezTo>
                  <a:cubicBezTo>
                    <a:pt x="27181" y="23476"/>
                    <a:pt x="27300" y="23608"/>
                    <a:pt x="27365" y="23614"/>
                  </a:cubicBezTo>
                  <a:cubicBezTo>
                    <a:pt x="27398" y="23614"/>
                    <a:pt x="27589" y="23628"/>
                    <a:pt x="27675" y="23628"/>
                  </a:cubicBezTo>
                  <a:cubicBezTo>
                    <a:pt x="27675" y="23647"/>
                    <a:pt x="27668" y="23660"/>
                    <a:pt x="27668" y="23680"/>
                  </a:cubicBezTo>
                  <a:cubicBezTo>
                    <a:pt x="27668" y="23700"/>
                    <a:pt x="27668" y="23733"/>
                    <a:pt x="27675" y="23772"/>
                  </a:cubicBezTo>
                  <a:cubicBezTo>
                    <a:pt x="27675" y="23930"/>
                    <a:pt x="27688" y="24194"/>
                    <a:pt x="27569" y="24226"/>
                  </a:cubicBezTo>
                  <a:cubicBezTo>
                    <a:pt x="27385" y="24273"/>
                    <a:pt x="26892" y="24707"/>
                    <a:pt x="26859" y="24799"/>
                  </a:cubicBezTo>
                  <a:cubicBezTo>
                    <a:pt x="26845" y="24825"/>
                    <a:pt x="26845" y="24858"/>
                    <a:pt x="26852" y="24904"/>
                  </a:cubicBezTo>
                  <a:cubicBezTo>
                    <a:pt x="26859" y="24977"/>
                    <a:pt x="26865" y="25062"/>
                    <a:pt x="26826" y="25108"/>
                  </a:cubicBezTo>
                  <a:cubicBezTo>
                    <a:pt x="26798" y="25136"/>
                    <a:pt x="26755" y="25150"/>
                    <a:pt x="26695" y="25150"/>
                  </a:cubicBezTo>
                  <a:cubicBezTo>
                    <a:pt x="26667" y="25150"/>
                    <a:pt x="26637" y="25147"/>
                    <a:pt x="26602" y="25141"/>
                  </a:cubicBezTo>
                  <a:cubicBezTo>
                    <a:pt x="26279" y="25089"/>
                    <a:pt x="26121" y="25043"/>
                    <a:pt x="26062" y="25023"/>
                  </a:cubicBezTo>
                  <a:cubicBezTo>
                    <a:pt x="26062" y="24950"/>
                    <a:pt x="26043" y="24845"/>
                    <a:pt x="25944" y="24819"/>
                  </a:cubicBezTo>
                  <a:cubicBezTo>
                    <a:pt x="25925" y="24815"/>
                    <a:pt x="25908" y="24813"/>
                    <a:pt x="25892" y="24813"/>
                  </a:cubicBezTo>
                  <a:cubicBezTo>
                    <a:pt x="25806" y="24813"/>
                    <a:pt x="25760" y="24872"/>
                    <a:pt x="25760" y="24983"/>
                  </a:cubicBezTo>
                  <a:cubicBezTo>
                    <a:pt x="25760" y="25023"/>
                    <a:pt x="25713" y="25049"/>
                    <a:pt x="25628" y="25049"/>
                  </a:cubicBezTo>
                  <a:cubicBezTo>
                    <a:pt x="25608" y="25049"/>
                    <a:pt x="25582" y="25043"/>
                    <a:pt x="25549" y="25043"/>
                  </a:cubicBezTo>
                  <a:cubicBezTo>
                    <a:pt x="25503" y="25043"/>
                    <a:pt x="25483" y="25082"/>
                    <a:pt x="25463" y="25122"/>
                  </a:cubicBezTo>
                  <a:cubicBezTo>
                    <a:pt x="25450" y="25135"/>
                    <a:pt x="25437" y="25161"/>
                    <a:pt x="25430" y="25161"/>
                  </a:cubicBezTo>
                  <a:cubicBezTo>
                    <a:pt x="25427" y="25162"/>
                    <a:pt x="25424" y="25162"/>
                    <a:pt x="25421" y="25162"/>
                  </a:cubicBezTo>
                  <a:cubicBezTo>
                    <a:pt x="25381" y="25162"/>
                    <a:pt x="25363" y="25091"/>
                    <a:pt x="25345" y="25043"/>
                  </a:cubicBezTo>
                  <a:cubicBezTo>
                    <a:pt x="25338" y="25029"/>
                    <a:pt x="25332" y="25016"/>
                    <a:pt x="25325" y="25003"/>
                  </a:cubicBezTo>
                  <a:lnTo>
                    <a:pt x="25319" y="24983"/>
                  </a:lnTo>
                  <a:lnTo>
                    <a:pt x="25305" y="24983"/>
                  </a:lnTo>
                  <a:cubicBezTo>
                    <a:pt x="25305" y="24983"/>
                    <a:pt x="25266" y="24977"/>
                    <a:pt x="25226" y="24977"/>
                  </a:cubicBezTo>
                  <a:cubicBezTo>
                    <a:pt x="25180" y="24977"/>
                    <a:pt x="25154" y="24983"/>
                    <a:pt x="25141" y="25010"/>
                  </a:cubicBezTo>
                  <a:cubicBezTo>
                    <a:pt x="25128" y="25016"/>
                    <a:pt x="25121" y="25036"/>
                    <a:pt x="25134" y="25069"/>
                  </a:cubicBezTo>
                  <a:cubicBezTo>
                    <a:pt x="25141" y="25089"/>
                    <a:pt x="25161" y="25115"/>
                    <a:pt x="25180" y="25141"/>
                  </a:cubicBezTo>
                  <a:cubicBezTo>
                    <a:pt x="25200" y="25174"/>
                    <a:pt x="25226" y="25207"/>
                    <a:pt x="25226" y="25227"/>
                  </a:cubicBezTo>
                  <a:cubicBezTo>
                    <a:pt x="25220" y="25299"/>
                    <a:pt x="25187" y="25299"/>
                    <a:pt x="25174" y="25299"/>
                  </a:cubicBezTo>
                  <a:cubicBezTo>
                    <a:pt x="25147" y="25299"/>
                    <a:pt x="25115" y="25286"/>
                    <a:pt x="25095" y="25266"/>
                  </a:cubicBezTo>
                  <a:cubicBezTo>
                    <a:pt x="25088" y="25260"/>
                    <a:pt x="25088" y="25253"/>
                    <a:pt x="25088" y="25253"/>
                  </a:cubicBezTo>
                  <a:cubicBezTo>
                    <a:pt x="25108" y="25214"/>
                    <a:pt x="25088" y="25135"/>
                    <a:pt x="25082" y="25108"/>
                  </a:cubicBezTo>
                  <a:cubicBezTo>
                    <a:pt x="25075" y="25069"/>
                    <a:pt x="25062" y="25056"/>
                    <a:pt x="25049" y="25049"/>
                  </a:cubicBezTo>
                  <a:cubicBezTo>
                    <a:pt x="25036" y="25043"/>
                    <a:pt x="25009" y="25036"/>
                    <a:pt x="24996" y="25036"/>
                  </a:cubicBezTo>
                  <a:cubicBezTo>
                    <a:pt x="24937" y="25036"/>
                    <a:pt x="24897" y="25062"/>
                    <a:pt x="24891" y="25108"/>
                  </a:cubicBezTo>
                  <a:cubicBezTo>
                    <a:pt x="24891" y="25135"/>
                    <a:pt x="24891" y="25168"/>
                    <a:pt x="24891" y="25201"/>
                  </a:cubicBezTo>
                  <a:cubicBezTo>
                    <a:pt x="24891" y="25233"/>
                    <a:pt x="24891" y="25293"/>
                    <a:pt x="24884" y="25299"/>
                  </a:cubicBezTo>
                  <a:cubicBezTo>
                    <a:pt x="24878" y="25312"/>
                    <a:pt x="24825" y="25332"/>
                    <a:pt x="24766" y="25339"/>
                  </a:cubicBezTo>
                  <a:cubicBezTo>
                    <a:pt x="24746" y="25286"/>
                    <a:pt x="24726" y="25108"/>
                    <a:pt x="24746" y="25043"/>
                  </a:cubicBezTo>
                  <a:cubicBezTo>
                    <a:pt x="24759" y="25010"/>
                    <a:pt x="24779" y="25003"/>
                    <a:pt x="24838" y="24990"/>
                  </a:cubicBezTo>
                  <a:cubicBezTo>
                    <a:pt x="24878" y="24977"/>
                    <a:pt x="24924" y="24964"/>
                    <a:pt x="24990" y="24924"/>
                  </a:cubicBezTo>
                  <a:cubicBezTo>
                    <a:pt x="25016" y="24911"/>
                    <a:pt x="25095" y="24871"/>
                    <a:pt x="25082" y="24812"/>
                  </a:cubicBezTo>
                  <a:cubicBezTo>
                    <a:pt x="25068" y="24727"/>
                    <a:pt x="24904" y="24700"/>
                    <a:pt x="24897" y="24700"/>
                  </a:cubicBezTo>
                  <a:lnTo>
                    <a:pt x="24878" y="24700"/>
                  </a:lnTo>
                  <a:cubicBezTo>
                    <a:pt x="24838" y="24694"/>
                    <a:pt x="24812" y="24694"/>
                    <a:pt x="24739" y="24595"/>
                  </a:cubicBezTo>
                  <a:cubicBezTo>
                    <a:pt x="24713" y="24569"/>
                    <a:pt x="24693" y="24549"/>
                    <a:pt x="24667" y="24529"/>
                  </a:cubicBezTo>
                  <a:cubicBezTo>
                    <a:pt x="24707" y="24523"/>
                    <a:pt x="24739" y="24509"/>
                    <a:pt x="24772" y="24503"/>
                  </a:cubicBezTo>
                  <a:cubicBezTo>
                    <a:pt x="25049" y="24424"/>
                    <a:pt x="25332" y="24345"/>
                    <a:pt x="25615" y="24312"/>
                  </a:cubicBezTo>
                  <a:cubicBezTo>
                    <a:pt x="25792" y="24292"/>
                    <a:pt x="25983" y="24246"/>
                    <a:pt x="26194" y="24180"/>
                  </a:cubicBezTo>
                  <a:cubicBezTo>
                    <a:pt x="26220" y="24167"/>
                    <a:pt x="26240" y="24161"/>
                    <a:pt x="26266" y="24154"/>
                  </a:cubicBezTo>
                  <a:cubicBezTo>
                    <a:pt x="26398" y="24115"/>
                    <a:pt x="26549" y="24069"/>
                    <a:pt x="26648" y="23963"/>
                  </a:cubicBezTo>
                  <a:cubicBezTo>
                    <a:pt x="26727" y="23884"/>
                    <a:pt x="26747" y="23772"/>
                    <a:pt x="26766" y="23674"/>
                  </a:cubicBezTo>
                  <a:cubicBezTo>
                    <a:pt x="26766" y="23654"/>
                    <a:pt x="26766" y="23641"/>
                    <a:pt x="26773" y="23621"/>
                  </a:cubicBezTo>
                  <a:cubicBezTo>
                    <a:pt x="26773" y="23608"/>
                    <a:pt x="26780" y="23588"/>
                    <a:pt x="26780" y="23568"/>
                  </a:cubicBezTo>
                  <a:cubicBezTo>
                    <a:pt x="26786" y="23509"/>
                    <a:pt x="26793" y="23450"/>
                    <a:pt x="26839" y="23410"/>
                  </a:cubicBezTo>
                  <a:cubicBezTo>
                    <a:pt x="26898" y="23351"/>
                    <a:pt x="26944" y="23299"/>
                    <a:pt x="26990" y="23239"/>
                  </a:cubicBezTo>
                  <a:lnTo>
                    <a:pt x="26990" y="23226"/>
                  </a:lnTo>
                  <a:cubicBezTo>
                    <a:pt x="26997" y="23226"/>
                    <a:pt x="27003" y="23220"/>
                    <a:pt x="27003" y="23213"/>
                  </a:cubicBezTo>
                  <a:close/>
                  <a:moveTo>
                    <a:pt x="15686" y="19936"/>
                  </a:moveTo>
                  <a:cubicBezTo>
                    <a:pt x="15759" y="19936"/>
                    <a:pt x="15841" y="19961"/>
                    <a:pt x="15927" y="20034"/>
                  </a:cubicBezTo>
                  <a:lnTo>
                    <a:pt x="15934" y="20047"/>
                  </a:lnTo>
                  <a:cubicBezTo>
                    <a:pt x="16121" y="20211"/>
                    <a:pt x="16321" y="20380"/>
                    <a:pt x="16515" y="20380"/>
                  </a:cubicBezTo>
                  <a:cubicBezTo>
                    <a:pt x="16532" y="20380"/>
                    <a:pt x="16549" y="20379"/>
                    <a:pt x="16565" y="20376"/>
                  </a:cubicBezTo>
                  <a:cubicBezTo>
                    <a:pt x="16638" y="20363"/>
                    <a:pt x="16690" y="20350"/>
                    <a:pt x="16730" y="20337"/>
                  </a:cubicBezTo>
                  <a:cubicBezTo>
                    <a:pt x="16767" y="20322"/>
                    <a:pt x="16791" y="20314"/>
                    <a:pt x="16821" y="20314"/>
                  </a:cubicBezTo>
                  <a:cubicBezTo>
                    <a:pt x="16844" y="20314"/>
                    <a:pt x="16870" y="20319"/>
                    <a:pt x="16908" y="20330"/>
                  </a:cubicBezTo>
                  <a:cubicBezTo>
                    <a:pt x="16929" y="20338"/>
                    <a:pt x="16952" y="20342"/>
                    <a:pt x="16975" y="20342"/>
                  </a:cubicBezTo>
                  <a:cubicBezTo>
                    <a:pt x="17128" y="20342"/>
                    <a:pt x="17301" y="20192"/>
                    <a:pt x="17335" y="20146"/>
                  </a:cubicBezTo>
                  <a:cubicBezTo>
                    <a:pt x="17342" y="20133"/>
                    <a:pt x="17349" y="20120"/>
                    <a:pt x="17355" y="20107"/>
                  </a:cubicBezTo>
                  <a:cubicBezTo>
                    <a:pt x="17362" y="20093"/>
                    <a:pt x="17388" y="20054"/>
                    <a:pt x="17401" y="20054"/>
                  </a:cubicBezTo>
                  <a:cubicBezTo>
                    <a:pt x="17401" y="20054"/>
                    <a:pt x="17414" y="20054"/>
                    <a:pt x="17441" y="20093"/>
                  </a:cubicBezTo>
                  <a:cubicBezTo>
                    <a:pt x="17487" y="20179"/>
                    <a:pt x="17480" y="20291"/>
                    <a:pt x="17474" y="20376"/>
                  </a:cubicBezTo>
                  <a:cubicBezTo>
                    <a:pt x="17467" y="20429"/>
                    <a:pt x="17467" y="20475"/>
                    <a:pt x="17480" y="20501"/>
                  </a:cubicBezTo>
                  <a:cubicBezTo>
                    <a:pt x="17487" y="20515"/>
                    <a:pt x="17500" y="20554"/>
                    <a:pt x="17809" y="20587"/>
                  </a:cubicBezTo>
                  <a:cubicBezTo>
                    <a:pt x="17882" y="20594"/>
                    <a:pt x="17901" y="20646"/>
                    <a:pt x="17934" y="20732"/>
                  </a:cubicBezTo>
                  <a:cubicBezTo>
                    <a:pt x="17947" y="20758"/>
                    <a:pt x="17954" y="20784"/>
                    <a:pt x="17967" y="20804"/>
                  </a:cubicBezTo>
                  <a:cubicBezTo>
                    <a:pt x="18059" y="20995"/>
                    <a:pt x="18191" y="21107"/>
                    <a:pt x="18349" y="21133"/>
                  </a:cubicBezTo>
                  <a:cubicBezTo>
                    <a:pt x="18402" y="21146"/>
                    <a:pt x="18448" y="21153"/>
                    <a:pt x="18481" y="21160"/>
                  </a:cubicBezTo>
                  <a:cubicBezTo>
                    <a:pt x="18573" y="21173"/>
                    <a:pt x="18606" y="21179"/>
                    <a:pt x="18652" y="21219"/>
                  </a:cubicBezTo>
                  <a:cubicBezTo>
                    <a:pt x="18724" y="21278"/>
                    <a:pt x="18915" y="21423"/>
                    <a:pt x="18974" y="21456"/>
                  </a:cubicBezTo>
                  <a:cubicBezTo>
                    <a:pt x="18987" y="21462"/>
                    <a:pt x="19033" y="21495"/>
                    <a:pt x="19086" y="21535"/>
                  </a:cubicBezTo>
                  <a:cubicBezTo>
                    <a:pt x="19283" y="21686"/>
                    <a:pt x="19455" y="21811"/>
                    <a:pt x="19527" y="21811"/>
                  </a:cubicBezTo>
                  <a:cubicBezTo>
                    <a:pt x="19613" y="21811"/>
                    <a:pt x="19738" y="21837"/>
                    <a:pt x="19770" y="21851"/>
                  </a:cubicBezTo>
                  <a:cubicBezTo>
                    <a:pt x="19777" y="21936"/>
                    <a:pt x="19817" y="22403"/>
                    <a:pt x="19823" y="22476"/>
                  </a:cubicBezTo>
                  <a:cubicBezTo>
                    <a:pt x="19810" y="22489"/>
                    <a:pt x="19784" y="22515"/>
                    <a:pt x="19764" y="22535"/>
                  </a:cubicBezTo>
                  <a:cubicBezTo>
                    <a:pt x="19705" y="22588"/>
                    <a:pt x="19626" y="22667"/>
                    <a:pt x="19580" y="22733"/>
                  </a:cubicBezTo>
                  <a:cubicBezTo>
                    <a:pt x="19560" y="22759"/>
                    <a:pt x="19527" y="22805"/>
                    <a:pt x="19481" y="22858"/>
                  </a:cubicBezTo>
                  <a:cubicBezTo>
                    <a:pt x="19290" y="23088"/>
                    <a:pt x="19119" y="23312"/>
                    <a:pt x="19112" y="23430"/>
                  </a:cubicBezTo>
                  <a:cubicBezTo>
                    <a:pt x="19106" y="23568"/>
                    <a:pt x="19053" y="23660"/>
                    <a:pt x="18974" y="23753"/>
                  </a:cubicBezTo>
                  <a:cubicBezTo>
                    <a:pt x="18941" y="23799"/>
                    <a:pt x="18928" y="23851"/>
                    <a:pt x="18921" y="23904"/>
                  </a:cubicBezTo>
                  <a:cubicBezTo>
                    <a:pt x="18908" y="23950"/>
                    <a:pt x="18902" y="23990"/>
                    <a:pt x="18882" y="24022"/>
                  </a:cubicBezTo>
                  <a:cubicBezTo>
                    <a:pt x="18842" y="24075"/>
                    <a:pt x="18790" y="24141"/>
                    <a:pt x="18731" y="24180"/>
                  </a:cubicBezTo>
                  <a:cubicBezTo>
                    <a:pt x="18698" y="24207"/>
                    <a:pt x="18191" y="24700"/>
                    <a:pt x="18086" y="24806"/>
                  </a:cubicBezTo>
                  <a:cubicBezTo>
                    <a:pt x="18053" y="24845"/>
                    <a:pt x="17428" y="25661"/>
                    <a:pt x="17368" y="26135"/>
                  </a:cubicBezTo>
                  <a:cubicBezTo>
                    <a:pt x="17349" y="26122"/>
                    <a:pt x="17329" y="26102"/>
                    <a:pt x="17309" y="26089"/>
                  </a:cubicBezTo>
                  <a:cubicBezTo>
                    <a:pt x="17243" y="26030"/>
                    <a:pt x="17171" y="25971"/>
                    <a:pt x="17072" y="25971"/>
                  </a:cubicBezTo>
                  <a:cubicBezTo>
                    <a:pt x="17026" y="25971"/>
                    <a:pt x="16973" y="25984"/>
                    <a:pt x="16921" y="26010"/>
                  </a:cubicBezTo>
                  <a:cubicBezTo>
                    <a:pt x="16875" y="26030"/>
                    <a:pt x="16842" y="26050"/>
                    <a:pt x="16809" y="26063"/>
                  </a:cubicBezTo>
                  <a:cubicBezTo>
                    <a:pt x="16719" y="26105"/>
                    <a:pt x="16680" y="26126"/>
                    <a:pt x="16631" y="26126"/>
                  </a:cubicBezTo>
                  <a:cubicBezTo>
                    <a:pt x="16619" y="26126"/>
                    <a:pt x="16606" y="26125"/>
                    <a:pt x="16592" y="26122"/>
                  </a:cubicBezTo>
                  <a:cubicBezTo>
                    <a:pt x="16486" y="26109"/>
                    <a:pt x="16480" y="26102"/>
                    <a:pt x="16480" y="26056"/>
                  </a:cubicBezTo>
                  <a:lnTo>
                    <a:pt x="16480" y="26043"/>
                  </a:lnTo>
                  <a:lnTo>
                    <a:pt x="16467" y="26030"/>
                  </a:lnTo>
                  <a:cubicBezTo>
                    <a:pt x="16467" y="26030"/>
                    <a:pt x="16381" y="25964"/>
                    <a:pt x="16407" y="25885"/>
                  </a:cubicBezTo>
                  <a:cubicBezTo>
                    <a:pt x="16440" y="25767"/>
                    <a:pt x="16414" y="25536"/>
                    <a:pt x="16394" y="25464"/>
                  </a:cubicBezTo>
                  <a:cubicBezTo>
                    <a:pt x="16394" y="25451"/>
                    <a:pt x="16388" y="25424"/>
                    <a:pt x="16381" y="25385"/>
                  </a:cubicBezTo>
                  <a:cubicBezTo>
                    <a:pt x="16282" y="24911"/>
                    <a:pt x="16230" y="24720"/>
                    <a:pt x="16184" y="24687"/>
                  </a:cubicBezTo>
                  <a:cubicBezTo>
                    <a:pt x="16144" y="24661"/>
                    <a:pt x="15940" y="24516"/>
                    <a:pt x="15743" y="24509"/>
                  </a:cubicBezTo>
                  <a:cubicBezTo>
                    <a:pt x="15716" y="24496"/>
                    <a:pt x="15637" y="24457"/>
                    <a:pt x="15558" y="24457"/>
                  </a:cubicBezTo>
                  <a:cubicBezTo>
                    <a:pt x="15506" y="24457"/>
                    <a:pt x="15460" y="24477"/>
                    <a:pt x="15420" y="24509"/>
                  </a:cubicBezTo>
                  <a:cubicBezTo>
                    <a:pt x="15328" y="24602"/>
                    <a:pt x="15282" y="24615"/>
                    <a:pt x="15249" y="24615"/>
                  </a:cubicBezTo>
                  <a:lnTo>
                    <a:pt x="15236" y="24615"/>
                  </a:lnTo>
                  <a:cubicBezTo>
                    <a:pt x="15164" y="24608"/>
                    <a:pt x="14973" y="24575"/>
                    <a:pt x="14933" y="24556"/>
                  </a:cubicBezTo>
                  <a:cubicBezTo>
                    <a:pt x="14927" y="24529"/>
                    <a:pt x="14887" y="24503"/>
                    <a:pt x="14598" y="24503"/>
                  </a:cubicBezTo>
                  <a:lnTo>
                    <a:pt x="14571" y="24503"/>
                  </a:lnTo>
                  <a:cubicBezTo>
                    <a:pt x="14558" y="24503"/>
                    <a:pt x="14551" y="24509"/>
                    <a:pt x="14538" y="24509"/>
                  </a:cubicBezTo>
                  <a:cubicBezTo>
                    <a:pt x="14486" y="24509"/>
                    <a:pt x="14479" y="24490"/>
                    <a:pt x="14472" y="24463"/>
                  </a:cubicBezTo>
                  <a:cubicBezTo>
                    <a:pt x="14466" y="24365"/>
                    <a:pt x="14479" y="23489"/>
                    <a:pt x="14479" y="23476"/>
                  </a:cubicBezTo>
                  <a:lnTo>
                    <a:pt x="14479" y="23470"/>
                  </a:lnTo>
                  <a:lnTo>
                    <a:pt x="14472" y="23470"/>
                  </a:lnTo>
                  <a:cubicBezTo>
                    <a:pt x="14459" y="23430"/>
                    <a:pt x="14380" y="23226"/>
                    <a:pt x="14347" y="23187"/>
                  </a:cubicBezTo>
                  <a:lnTo>
                    <a:pt x="14334" y="23173"/>
                  </a:lnTo>
                  <a:cubicBezTo>
                    <a:pt x="14301" y="23134"/>
                    <a:pt x="14209" y="23029"/>
                    <a:pt x="14216" y="22943"/>
                  </a:cubicBezTo>
                  <a:cubicBezTo>
                    <a:pt x="14222" y="22917"/>
                    <a:pt x="14236" y="22890"/>
                    <a:pt x="14262" y="22864"/>
                  </a:cubicBezTo>
                  <a:cubicBezTo>
                    <a:pt x="14282" y="22844"/>
                    <a:pt x="14354" y="22733"/>
                    <a:pt x="14334" y="22654"/>
                  </a:cubicBezTo>
                  <a:cubicBezTo>
                    <a:pt x="14328" y="22627"/>
                    <a:pt x="14308" y="22607"/>
                    <a:pt x="14282" y="22594"/>
                  </a:cubicBezTo>
                  <a:cubicBezTo>
                    <a:pt x="14196" y="22555"/>
                    <a:pt x="14189" y="22542"/>
                    <a:pt x="14176" y="22489"/>
                  </a:cubicBezTo>
                  <a:cubicBezTo>
                    <a:pt x="14163" y="22403"/>
                    <a:pt x="14189" y="22035"/>
                    <a:pt x="14236" y="22015"/>
                  </a:cubicBezTo>
                  <a:cubicBezTo>
                    <a:pt x="14328" y="21982"/>
                    <a:pt x="14413" y="21903"/>
                    <a:pt x="14426" y="21857"/>
                  </a:cubicBezTo>
                  <a:cubicBezTo>
                    <a:pt x="14440" y="21818"/>
                    <a:pt x="14440" y="21699"/>
                    <a:pt x="14393" y="21640"/>
                  </a:cubicBezTo>
                  <a:cubicBezTo>
                    <a:pt x="14367" y="21594"/>
                    <a:pt x="14367" y="21245"/>
                    <a:pt x="14380" y="20929"/>
                  </a:cubicBezTo>
                  <a:cubicBezTo>
                    <a:pt x="14374" y="20857"/>
                    <a:pt x="14354" y="20752"/>
                    <a:pt x="14328" y="20646"/>
                  </a:cubicBezTo>
                  <a:lnTo>
                    <a:pt x="14328" y="20646"/>
                  </a:lnTo>
                  <a:cubicBezTo>
                    <a:pt x="14405" y="20654"/>
                    <a:pt x="14527" y="20663"/>
                    <a:pt x="14630" y="20663"/>
                  </a:cubicBezTo>
                  <a:cubicBezTo>
                    <a:pt x="14712" y="20663"/>
                    <a:pt x="14782" y="20657"/>
                    <a:pt x="14808" y="20640"/>
                  </a:cubicBezTo>
                  <a:cubicBezTo>
                    <a:pt x="14841" y="20620"/>
                    <a:pt x="14887" y="20548"/>
                    <a:pt x="14953" y="20436"/>
                  </a:cubicBezTo>
                  <a:cubicBezTo>
                    <a:pt x="14999" y="20357"/>
                    <a:pt x="15058" y="20258"/>
                    <a:pt x="15091" y="20238"/>
                  </a:cubicBezTo>
                  <a:cubicBezTo>
                    <a:pt x="15117" y="20218"/>
                    <a:pt x="15177" y="20186"/>
                    <a:pt x="15242" y="20146"/>
                  </a:cubicBezTo>
                  <a:cubicBezTo>
                    <a:pt x="15315" y="20100"/>
                    <a:pt x="15394" y="20054"/>
                    <a:pt x="15440" y="20028"/>
                  </a:cubicBezTo>
                  <a:cubicBezTo>
                    <a:pt x="15480" y="19999"/>
                    <a:pt x="15571" y="19936"/>
                    <a:pt x="15686" y="19936"/>
                  </a:cubicBezTo>
                  <a:close/>
                  <a:moveTo>
                    <a:pt x="20354" y="22269"/>
                  </a:moveTo>
                  <a:cubicBezTo>
                    <a:pt x="20382" y="22269"/>
                    <a:pt x="20409" y="22277"/>
                    <a:pt x="20429" y="22298"/>
                  </a:cubicBezTo>
                  <a:lnTo>
                    <a:pt x="20462" y="22338"/>
                  </a:lnTo>
                  <a:cubicBezTo>
                    <a:pt x="20499" y="22385"/>
                    <a:pt x="20514" y="22399"/>
                    <a:pt x="20547" y="22399"/>
                  </a:cubicBezTo>
                  <a:cubicBezTo>
                    <a:pt x="20554" y="22399"/>
                    <a:pt x="20563" y="22398"/>
                    <a:pt x="20573" y="22397"/>
                  </a:cubicBezTo>
                  <a:lnTo>
                    <a:pt x="20593" y="22397"/>
                  </a:lnTo>
                  <a:cubicBezTo>
                    <a:pt x="20652" y="22390"/>
                    <a:pt x="20731" y="22357"/>
                    <a:pt x="20751" y="22318"/>
                  </a:cubicBezTo>
                  <a:cubicBezTo>
                    <a:pt x="20774" y="22311"/>
                    <a:pt x="20830" y="22308"/>
                    <a:pt x="20888" y="22308"/>
                  </a:cubicBezTo>
                  <a:cubicBezTo>
                    <a:pt x="20945" y="22308"/>
                    <a:pt x="21004" y="22311"/>
                    <a:pt x="21034" y="22318"/>
                  </a:cubicBezTo>
                  <a:cubicBezTo>
                    <a:pt x="21093" y="22331"/>
                    <a:pt x="21166" y="22384"/>
                    <a:pt x="21199" y="22476"/>
                  </a:cubicBezTo>
                  <a:cubicBezTo>
                    <a:pt x="21199" y="22489"/>
                    <a:pt x="21205" y="22496"/>
                    <a:pt x="21212" y="22509"/>
                  </a:cubicBezTo>
                  <a:cubicBezTo>
                    <a:pt x="21218" y="22555"/>
                    <a:pt x="21238" y="22601"/>
                    <a:pt x="21271" y="22634"/>
                  </a:cubicBezTo>
                  <a:cubicBezTo>
                    <a:pt x="21298" y="22656"/>
                    <a:pt x="21335" y="22668"/>
                    <a:pt x="21365" y="22668"/>
                  </a:cubicBezTo>
                  <a:cubicBezTo>
                    <a:pt x="21371" y="22668"/>
                    <a:pt x="21377" y="22668"/>
                    <a:pt x="21383" y="22667"/>
                  </a:cubicBezTo>
                  <a:cubicBezTo>
                    <a:pt x="21416" y="22660"/>
                    <a:pt x="21436" y="22640"/>
                    <a:pt x="21449" y="22607"/>
                  </a:cubicBezTo>
                  <a:cubicBezTo>
                    <a:pt x="21468" y="22561"/>
                    <a:pt x="21495" y="22561"/>
                    <a:pt x="21515" y="22561"/>
                  </a:cubicBezTo>
                  <a:cubicBezTo>
                    <a:pt x="21528" y="22561"/>
                    <a:pt x="21850" y="22568"/>
                    <a:pt x="21850" y="22568"/>
                  </a:cubicBezTo>
                  <a:lnTo>
                    <a:pt x="21863" y="22568"/>
                  </a:lnTo>
                  <a:lnTo>
                    <a:pt x="21870" y="22561"/>
                  </a:lnTo>
                  <a:cubicBezTo>
                    <a:pt x="21909" y="22542"/>
                    <a:pt x="21929" y="22515"/>
                    <a:pt x="21955" y="22476"/>
                  </a:cubicBezTo>
                  <a:cubicBezTo>
                    <a:pt x="21969" y="22450"/>
                    <a:pt x="21969" y="22443"/>
                    <a:pt x="21988" y="22443"/>
                  </a:cubicBezTo>
                  <a:cubicBezTo>
                    <a:pt x="21992" y="22442"/>
                    <a:pt x="21997" y="22442"/>
                    <a:pt x="22001" y="22442"/>
                  </a:cubicBezTo>
                  <a:cubicBezTo>
                    <a:pt x="22038" y="22442"/>
                    <a:pt x="22083" y="22467"/>
                    <a:pt x="22100" y="22502"/>
                  </a:cubicBezTo>
                  <a:lnTo>
                    <a:pt x="22107" y="22515"/>
                  </a:lnTo>
                  <a:cubicBezTo>
                    <a:pt x="22113" y="22515"/>
                    <a:pt x="22146" y="22542"/>
                    <a:pt x="22173" y="22548"/>
                  </a:cubicBezTo>
                  <a:cubicBezTo>
                    <a:pt x="22187" y="22550"/>
                    <a:pt x="22200" y="22551"/>
                    <a:pt x="22211" y="22551"/>
                  </a:cubicBezTo>
                  <a:cubicBezTo>
                    <a:pt x="22250" y="22551"/>
                    <a:pt x="22278" y="22542"/>
                    <a:pt x="22298" y="22522"/>
                  </a:cubicBezTo>
                  <a:cubicBezTo>
                    <a:pt x="22324" y="22502"/>
                    <a:pt x="22337" y="22476"/>
                    <a:pt x="22344" y="22436"/>
                  </a:cubicBezTo>
                  <a:cubicBezTo>
                    <a:pt x="22344" y="22430"/>
                    <a:pt x="22364" y="22403"/>
                    <a:pt x="22390" y="22390"/>
                  </a:cubicBezTo>
                  <a:cubicBezTo>
                    <a:pt x="22398" y="22382"/>
                    <a:pt x="22407" y="22377"/>
                    <a:pt x="22417" y="22377"/>
                  </a:cubicBezTo>
                  <a:cubicBezTo>
                    <a:pt x="22431" y="22377"/>
                    <a:pt x="22447" y="22385"/>
                    <a:pt x="22469" y="22403"/>
                  </a:cubicBezTo>
                  <a:cubicBezTo>
                    <a:pt x="22475" y="22403"/>
                    <a:pt x="22482" y="22410"/>
                    <a:pt x="22489" y="22417"/>
                  </a:cubicBezTo>
                  <a:cubicBezTo>
                    <a:pt x="22511" y="22439"/>
                    <a:pt x="22542" y="22466"/>
                    <a:pt x="22579" y="22466"/>
                  </a:cubicBezTo>
                  <a:cubicBezTo>
                    <a:pt x="22586" y="22466"/>
                    <a:pt x="22593" y="22465"/>
                    <a:pt x="22600" y="22463"/>
                  </a:cubicBezTo>
                  <a:cubicBezTo>
                    <a:pt x="22614" y="22463"/>
                    <a:pt x="22653" y="22463"/>
                    <a:pt x="22686" y="22482"/>
                  </a:cubicBezTo>
                  <a:cubicBezTo>
                    <a:pt x="22706" y="22496"/>
                    <a:pt x="22712" y="22515"/>
                    <a:pt x="22719" y="22542"/>
                  </a:cubicBezTo>
                  <a:cubicBezTo>
                    <a:pt x="22732" y="22647"/>
                    <a:pt x="22804" y="22739"/>
                    <a:pt x="22844" y="22792"/>
                  </a:cubicBezTo>
                  <a:cubicBezTo>
                    <a:pt x="22864" y="22818"/>
                    <a:pt x="22857" y="22956"/>
                    <a:pt x="22857" y="23016"/>
                  </a:cubicBezTo>
                  <a:cubicBezTo>
                    <a:pt x="22857" y="23042"/>
                    <a:pt x="22857" y="23062"/>
                    <a:pt x="22857" y="23081"/>
                  </a:cubicBezTo>
                  <a:cubicBezTo>
                    <a:pt x="22857" y="23305"/>
                    <a:pt x="22897" y="23456"/>
                    <a:pt x="22976" y="23535"/>
                  </a:cubicBezTo>
                  <a:cubicBezTo>
                    <a:pt x="23087" y="23647"/>
                    <a:pt x="23134" y="23667"/>
                    <a:pt x="23219" y="23674"/>
                  </a:cubicBezTo>
                  <a:lnTo>
                    <a:pt x="23232" y="23674"/>
                  </a:lnTo>
                  <a:cubicBezTo>
                    <a:pt x="23265" y="23674"/>
                    <a:pt x="23305" y="23674"/>
                    <a:pt x="23311" y="23693"/>
                  </a:cubicBezTo>
                  <a:cubicBezTo>
                    <a:pt x="23318" y="23700"/>
                    <a:pt x="23324" y="23726"/>
                    <a:pt x="23285" y="23812"/>
                  </a:cubicBezTo>
                  <a:cubicBezTo>
                    <a:pt x="23186" y="24016"/>
                    <a:pt x="23206" y="24115"/>
                    <a:pt x="23239" y="24273"/>
                  </a:cubicBezTo>
                  <a:lnTo>
                    <a:pt x="23245" y="24292"/>
                  </a:lnTo>
                  <a:cubicBezTo>
                    <a:pt x="23265" y="24404"/>
                    <a:pt x="23318" y="24509"/>
                    <a:pt x="23357" y="24582"/>
                  </a:cubicBezTo>
                  <a:cubicBezTo>
                    <a:pt x="23384" y="24641"/>
                    <a:pt x="23423" y="24700"/>
                    <a:pt x="23463" y="24753"/>
                  </a:cubicBezTo>
                  <a:cubicBezTo>
                    <a:pt x="23476" y="24779"/>
                    <a:pt x="23489" y="24799"/>
                    <a:pt x="23509" y="24825"/>
                  </a:cubicBezTo>
                  <a:cubicBezTo>
                    <a:pt x="23542" y="24878"/>
                    <a:pt x="23601" y="24918"/>
                    <a:pt x="23660" y="24931"/>
                  </a:cubicBezTo>
                  <a:cubicBezTo>
                    <a:pt x="23667" y="24931"/>
                    <a:pt x="23674" y="24932"/>
                    <a:pt x="23681" y="24932"/>
                  </a:cubicBezTo>
                  <a:cubicBezTo>
                    <a:pt x="23740" y="24932"/>
                    <a:pt x="23796" y="24910"/>
                    <a:pt x="23831" y="24898"/>
                  </a:cubicBezTo>
                  <a:cubicBezTo>
                    <a:pt x="24029" y="24825"/>
                    <a:pt x="24088" y="24792"/>
                    <a:pt x="24108" y="24779"/>
                  </a:cubicBezTo>
                  <a:lnTo>
                    <a:pt x="24489" y="24575"/>
                  </a:lnTo>
                  <a:cubicBezTo>
                    <a:pt x="24493" y="24575"/>
                    <a:pt x="24519" y="24563"/>
                    <a:pt x="24554" y="24563"/>
                  </a:cubicBezTo>
                  <a:cubicBezTo>
                    <a:pt x="24592" y="24563"/>
                    <a:pt x="24639" y="24577"/>
                    <a:pt x="24680" y="24635"/>
                  </a:cubicBezTo>
                  <a:cubicBezTo>
                    <a:pt x="24772" y="24746"/>
                    <a:pt x="24812" y="24760"/>
                    <a:pt x="24871" y="24766"/>
                  </a:cubicBezTo>
                  <a:lnTo>
                    <a:pt x="24891" y="24766"/>
                  </a:lnTo>
                  <a:cubicBezTo>
                    <a:pt x="24950" y="24773"/>
                    <a:pt x="25016" y="24806"/>
                    <a:pt x="25016" y="24819"/>
                  </a:cubicBezTo>
                  <a:cubicBezTo>
                    <a:pt x="25016" y="24819"/>
                    <a:pt x="25016" y="24839"/>
                    <a:pt x="24957" y="24865"/>
                  </a:cubicBezTo>
                  <a:cubicBezTo>
                    <a:pt x="24904" y="24898"/>
                    <a:pt x="24858" y="24911"/>
                    <a:pt x="24818" y="24918"/>
                  </a:cubicBezTo>
                  <a:cubicBezTo>
                    <a:pt x="24759" y="24937"/>
                    <a:pt x="24713" y="24950"/>
                    <a:pt x="24687" y="25016"/>
                  </a:cubicBezTo>
                  <a:cubicBezTo>
                    <a:pt x="24667" y="25075"/>
                    <a:pt x="24674" y="25253"/>
                    <a:pt x="24700" y="25345"/>
                  </a:cubicBezTo>
                  <a:cubicBezTo>
                    <a:pt x="24628" y="25352"/>
                    <a:pt x="24397" y="25411"/>
                    <a:pt x="24338" y="25503"/>
                  </a:cubicBezTo>
                  <a:cubicBezTo>
                    <a:pt x="24312" y="25543"/>
                    <a:pt x="24318" y="25576"/>
                    <a:pt x="24331" y="25595"/>
                  </a:cubicBezTo>
                  <a:cubicBezTo>
                    <a:pt x="24345" y="25622"/>
                    <a:pt x="24351" y="25641"/>
                    <a:pt x="24364" y="25661"/>
                  </a:cubicBezTo>
                  <a:cubicBezTo>
                    <a:pt x="24384" y="25694"/>
                    <a:pt x="24397" y="25707"/>
                    <a:pt x="24397" y="25747"/>
                  </a:cubicBezTo>
                  <a:cubicBezTo>
                    <a:pt x="24397" y="25767"/>
                    <a:pt x="24338" y="25813"/>
                    <a:pt x="24266" y="25813"/>
                  </a:cubicBezTo>
                  <a:cubicBezTo>
                    <a:pt x="24252" y="25813"/>
                    <a:pt x="24246" y="25806"/>
                    <a:pt x="24233" y="25806"/>
                  </a:cubicBezTo>
                  <a:cubicBezTo>
                    <a:pt x="24206" y="25799"/>
                    <a:pt x="24193" y="25773"/>
                    <a:pt x="24180" y="25740"/>
                  </a:cubicBezTo>
                  <a:cubicBezTo>
                    <a:pt x="24173" y="25720"/>
                    <a:pt x="24167" y="25707"/>
                    <a:pt x="24147" y="25694"/>
                  </a:cubicBezTo>
                  <a:cubicBezTo>
                    <a:pt x="24127" y="25681"/>
                    <a:pt x="24094" y="25655"/>
                    <a:pt x="24029" y="25655"/>
                  </a:cubicBezTo>
                  <a:cubicBezTo>
                    <a:pt x="23996" y="25655"/>
                    <a:pt x="23963" y="25661"/>
                    <a:pt x="23930" y="25668"/>
                  </a:cubicBezTo>
                  <a:cubicBezTo>
                    <a:pt x="23798" y="25707"/>
                    <a:pt x="23140" y="26142"/>
                    <a:pt x="23107" y="26161"/>
                  </a:cubicBezTo>
                  <a:cubicBezTo>
                    <a:pt x="23068" y="26194"/>
                    <a:pt x="23028" y="26234"/>
                    <a:pt x="22995" y="26267"/>
                  </a:cubicBezTo>
                  <a:lnTo>
                    <a:pt x="22962" y="26293"/>
                  </a:lnTo>
                  <a:cubicBezTo>
                    <a:pt x="22798" y="26438"/>
                    <a:pt x="22633" y="26589"/>
                    <a:pt x="22475" y="26747"/>
                  </a:cubicBezTo>
                  <a:cubicBezTo>
                    <a:pt x="22449" y="26767"/>
                    <a:pt x="22429" y="26787"/>
                    <a:pt x="22403" y="26813"/>
                  </a:cubicBezTo>
                  <a:cubicBezTo>
                    <a:pt x="22344" y="26872"/>
                    <a:pt x="22278" y="26938"/>
                    <a:pt x="22225" y="27004"/>
                  </a:cubicBezTo>
                  <a:cubicBezTo>
                    <a:pt x="22206" y="27024"/>
                    <a:pt x="22186" y="27050"/>
                    <a:pt x="22173" y="27076"/>
                  </a:cubicBezTo>
                  <a:cubicBezTo>
                    <a:pt x="22166" y="27089"/>
                    <a:pt x="22160" y="27096"/>
                    <a:pt x="22153" y="27103"/>
                  </a:cubicBezTo>
                  <a:cubicBezTo>
                    <a:pt x="22153" y="27030"/>
                    <a:pt x="22133" y="26951"/>
                    <a:pt x="22100" y="26892"/>
                  </a:cubicBezTo>
                  <a:cubicBezTo>
                    <a:pt x="22064" y="26838"/>
                    <a:pt x="21993" y="26823"/>
                    <a:pt x="21928" y="26823"/>
                  </a:cubicBezTo>
                  <a:cubicBezTo>
                    <a:pt x="21874" y="26823"/>
                    <a:pt x="21825" y="26833"/>
                    <a:pt x="21804" y="26839"/>
                  </a:cubicBezTo>
                  <a:cubicBezTo>
                    <a:pt x="21778" y="26833"/>
                    <a:pt x="21771" y="26767"/>
                    <a:pt x="21771" y="26681"/>
                  </a:cubicBezTo>
                  <a:lnTo>
                    <a:pt x="21771" y="26635"/>
                  </a:lnTo>
                  <a:cubicBezTo>
                    <a:pt x="21771" y="26602"/>
                    <a:pt x="21758" y="26583"/>
                    <a:pt x="21738" y="26563"/>
                  </a:cubicBezTo>
                  <a:cubicBezTo>
                    <a:pt x="21694" y="26518"/>
                    <a:pt x="21605" y="26507"/>
                    <a:pt x="21511" y="26507"/>
                  </a:cubicBezTo>
                  <a:cubicBezTo>
                    <a:pt x="21479" y="26507"/>
                    <a:pt x="21447" y="26509"/>
                    <a:pt x="21416" y="26510"/>
                  </a:cubicBezTo>
                  <a:lnTo>
                    <a:pt x="21370" y="26510"/>
                  </a:lnTo>
                  <a:cubicBezTo>
                    <a:pt x="21370" y="26504"/>
                    <a:pt x="21370" y="26484"/>
                    <a:pt x="21370" y="26471"/>
                  </a:cubicBezTo>
                  <a:cubicBezTo>
                    <a:pt x="21370" y="26451"/>
                    <a:pt x="21370" y="26431"/>
                    <a:pt x="21370" y="26405"/>
                  </a:cubicBezTo>
                  <a:cubicBezTo>
                    <a:pt x="21363" y="26273"/>
                    <a:pt x="21126" y="25977"/>
                    <a:pt x="21054" y="25924"/>
                  </a:cubicBezTo>
                  <a:cubicBezTo>
                    <a:pt x="21034" y="25905"/>
                    <a:pt x="21034" y="25865"/>
                    <a:pt x="21034" y="25780"/>
                  </a:cubicBezTo>
                  <a:cubicBezTo>
                    <a:pt x="21034" y="25694"/>
                    <a:pt x="21034" y="25576"/>
                    <a:pt x="21008" y="25411"/>
                  </a:cubicBezTo>
                  <a:cubicBezTo>
                    <a:pt x="20962" y="25115"/>
                    <a:pt x="20764" y="25056"/>
                    <a:pt x="20692" y="25036"/>
                  </a:cubicBezTo>
                  <a:cubicBezTo>
                    <a:pt x="20685" y="25029"/>
                    <a:pt x="20679" y="25029"/>
                    <a:pt x="20672" y="25029"/>
                  </a:cubicBezTo>
                  <a:cubicBezTo>
                    <a:pt x="20660" y="25017"/>
                    <a:pt x="20634" y="25012"/>
                    <a:pt x="20529" y="25012"/>
                  </a:cubicBezTo>
                  <a:cubicBezTo>
                    <a:pt x="20469" y="25012"/>
                    <a:pt x="20383" y="25014"/>
                    <a:pt x="20257" y="25016"/>
                  </a:cubicBezTo>
                  <a:cubicBezTo>
                    <a:pt x="20165" y="25023"/>
                    <a:pt x="20060" y="25023"/>
                    <a:pt x="20034" y="25023"/>
                  </a:cubicBezTo>
                  <a:cubicBezTo>
                    <a:pt x="20001" y="24996"/>
                    <a:pt x="19968" y="24977"/>
                    <a:pt x="19915" y="24950"/>
                  </a:cubicBezTo>
                  <a:cubicBezTo>
                    <a:pt x="19876" y="24931"/>
                    <a:pt x="19817" y="24885"/>
                    <a:pt x="19803" y="24845"/>
                  </a:cubicBezTo>
                  <a:cubicBezTo>
                    <a:pt x="19777" y="24792"/>
                    <a:pt x="19691" y="24766"/>
                    <a:pt x="19659" y="24760"/>
                  </a:cubicBezTo>
                  <a:cubicBezTo>
                    <a:pt x="19599" y="24760"/>
                    <a:pt x="19540" y="24760"/>
                    <a:pt x="19474" y="24753"/>
                  </a:cubicBezTo>
                  <a:cubicBezTo>
                    <a:pt x="19399" y="24746"/>
                    <a:pt x="19321" y="24741"/>
                    <a:pt x="19245" y="24741"/>
                  </a:cubicBezTo>
                  <a:cubicBezTo>
                    <a:pt x="19168" y="24741"/>
                    <a:pt x="19093" y="24746"/>
                    <a:pt x="19020" y="24760"/>
                  </a:cubicBezTo>
                  <a:cubicBezTo>
                    <a:pt x="18987" y="24766"/>
                    <a:pt x="18961" y="24779"/>
                    <a:pt x="18928" y="24792"/>
                  </a:cubicBezTo>
                  <a:cubicBezTo>
                    <a:pt x="18902" y="24806"/>
                    <a:pt x="18875" y="24825"/>
                    <a:pt x="18856" y="24825"/>
                  </a:cubicBezTo>
                  <a:lnTo>
                    <a:pt x="18474" y="24825"/>
                  </a:lnTo>
                  <a:cubicBezTo>
                    <a:pt x="18434" y="24825"/>
                    <a:pt x="18428" y="24812"/>
                    <a:pt x="18415" y="24799"/>
                  </a:cubicBezTo>
                  <a:cubicBezTo>
                    <a:pt x="18408" y="24792"/>
                    <a:pt x="18408" y="24786"/>
                    <a:pt x="18395" y="24779"/>
                  </a:cubicBezTo>
                  <a:cubicBezTo>
                    <a:pt x="18380" y="24765"/>
                    <a:pt x="18332" y="24757"/>
                    <a:pt x="18281" y="24757"/>
                  </a:cubicBezTo>
                  <a:cubicBezTo>
                    <a:pt x="18264" y="24757"/>
                    <a:pt x="18247" y="24758"/>
                    <a:pt x="18230" y="24760"/>
                  </a:cubicBezTo>
                  <a:cubicBezTo>
                    <a:pt x="18461" y="24529"/>
                    <a:pt x="18744" y="24259"/>
                    <a:pt x="18770" y="24240"/>
                  </a:cubicBezTo>
                  <a:cubicBezTo>
                    <a:pt x="18836" y="24194"/>
                    <a:pt x="18902" y="24115"/>
                    <a:pt x="18935" y="24055"/>
                  </a:cubicBezTo>
                  <a:cubicBezTo>
                    <a:pt x="18968" y="24016"/>
                    <a:pt x="18974" y="23963"/>
                    <a:pt x="18987" y="23917"/>
                  </a:cubicBezTo>
                  <a:cubicBezTo>
                    <a:pt x="18994" y="23871"/>
                    <a:pt x="19000" y="23832"/>
                    <a:pt x="19033" y="23799"/>
                  </a:cubicBezTo>
                  <a:cubicBezTo>
                    <a:pt x="19106" y="23707"/>
                    <a:pt x="19178" y="23601"/>
                    <a:pt x="19185" y="23437"/>
                  </a:cubicBezTo>
                  <a:cubicBezTo>
                    <a:pt x="19191" y="23325"/>
                    <a:pt x="19415" y="23048"/>
                    <a:pt x="19534" y="22904"/>
                  </a:cubicBezTo>
                  <a:cubicBezTo>
                    <a:pt x="19580" y="22844"/>
                    <a:pt x="19619" y="22798"/>
                    <a:pt x="19639" y="22772"/>
                  </a:cubicBezTo>
                  <a:cubicBezTo>
                    <a:pt x="19678" y="22713"/>
                    <a:pt x="19757" y="22634"/>
                    <a:pt x="19810" y="22581"/>
                  </a:cubicBezTo>
                  <a:cubicBezTo>
                    <a:pt x="19849" y="22548"/>
                    <a:pt x="19869" y="22528"/>
                    <a:pt x="19882" y="22515"/>
                  </a:cubicBezTo>
                  <a:lnTo>
                    <a:pt x="20192" y="22324"/>
                  </a:lnTo>
                  <a:cubicBezTo>
                    <a:pt x="20192" y="22324"/>
                    <a:pt x="20279" y="22269"/>
                    <a:pt x="20354" y="22269"/>
                  </a:cubicBezTo>
                  <a:close/>
                  <a:moveTo>
                    <a:pt x="19224" y="24803"/>
                  </a:moveTo>
                  <a:cubicBezTo>
                    <a:pt x="19307" y="24803"/>
                    <a:pt x="19392" y="24809"/>
                    <a:pt x="19474" y="24812"/>
                  </a:cubicBezTo>
                  <a:cubicBezTo>
                    <a:pt x="19534" y="24819"/>
                    <a:pt x="19599" y="24819"/>
                    <a:pt x="19652" y="24819"/>
                  </a:cubicBezTo>
                  <a:cubicBezTo>
                    <a:pt x="19691" y="24832"/>
                    <a:pt x="19731" y="24852"/>
                    <a:pt x="19738" y="24865"/>
                  </a:cubicBezTo>
                  <a:cubicBezTo>
                    <a:pt x="19764" y="24924"/>
                    <a:pt x="19836" y="24983"/>
                    <a:pt x="19889" y="25010"/>
                  </a:cubicBezTo>
                  <a:cubicBezTo>
                    <a:pt x="19935" y="25029"/>
                    <a:pt x="19961" y="25049"/>
                    <a:pt x="20007" y="25075"/>
                  </a:cubicBezTo>
                  <a:cubicBezTo>
                    <a:pt x="20017" y="25080"/>
                    <a:pt x="20019" y="25085"/>
                    <a:pt x="20104" y="25085"/>
                  </a:cubicBezTo>
                  <a:cubicBezTo>
                    <a:pt x="20139" y="25085"/>
                    <a:pt x="20188" y="25084"/>
                    <a:pt x="20257" y="25082"/>
                  </a:cubicBezTo>
                  <a:cubicBezTo>
                    <a:pt x="20351" y="25077"/>
                    <a:pt x="20490" y="25073"/>
                    <a:pt x="20570" y="25073"/>
                  </a:cubicBezTo>
                  <a:cubicBezTo>
                    <a:pt x="20604" y="25073"/>
                    <a:pt x="20627" y="25074"/>
                    <a:pt x="20633" y="25075"/>
                  </a:cubicBezTo>
                  <a:cubicBezTo>
                    <a:pt x="20646" y="25082"/>
                    <a:pt x="20652" y="25082"/>
                    <a:pt x="20672" y="25089"/>
                  </a:cubicBezTo>
                  <a:cubicBezTo>
                    <a:pt x="20751" y="25115"/>
                    <a:pt x="20902" y="25161"/>
                    <a:pt x="20942" y="25418"/>
                  </a:cubicBezTo>
                  <a:cubicBezTo>
                    <a:pt x="20968" y="25576"/>
                    <a:pt x="20968" y="25688"/>
                    <a:pt x="20968" y="25773"/>
                  </a:cubicBezTo>
                  <a:cubicBezTo>
                    <a:pt x="20968" y="25865"/>
                    <a:pt x="20962" y="25931"/>
                    <a:pt x="21014" y="25971"/>
                  </a:cubicBezTo>
                  <a:cubicBezTo>
                    <a:pt x="21080" y="26023"/>
                    <a:pt x="21297" y="26300"/>
                    <a:pt x="21304" y="26398"/>
                  </a:cubicBezTo>
                  <a:cubicBezTo>
                    <a:pt x="21304" y="26425"/>
                    <a:pt x="21304" y="26444"/>
                    <a:pt x="21304" y="26464"/>
                  </a:cubicBezTo>
                  <a:cubicBezTo>
                    <a:pt x="21304" y="26523"/>
                    <a:pt x="21304" y="26563"/>
                    <a:pt x="21363" y="26569"/>
                  </a:cubicBezTo>
                  <a:lnTo>
                    <a:pt x="21422" y="26569"/>
                  </a:lnTo>
                  <a:cubicBezTo>
                    <a:pt x="21446" y="26567"/>
                    <a:pt x="21480" y="26565"/>
                    <a:pt x="21518" y="26565"/>
                  </a:cubicBezTo>
                  <a:cubicBezTo>
                    <a:pt x="21586" y="26565"/>
                    <a:pt x="21662" y="26573"/>
                    <a:pt x="21692" y="26602"/>
                  </a:cubicBezTo>
                  <a:cubicBezTo>
                    <a:pt x="21705" y="26609"/>
                    <a:pt x="21705" y="26616"/>
                    <a:pt x="21705" y="26622"/>
                  </a:cubicBezTo>
                  <a:lnTo>
                    <a:pt x="21705" y="26668"/>
                  </a:lnTo>
                  <a:cubicBezTo>
                    <a:pt x="21705" y="26767"/>
                    <a:pt x="21705" y="26885"/>
                    <a:pt x="21804" y="26899"/>
                  </a:cubicBezTo>
                  <a:lnTo>
                    <a:pt x="21811" y="26899"/>
                  </a:lnTo>
                  <a:lnTo>
                    <a:pt x="21817" y="26892"/>
                  </a:lnTo>
                  <a:cubicBezTo>
                    <a:pt x="21844" y="26886"/>
                    <a:pt x="21885" y="26880"/>
                    <a:pt x="21925" y="26880"/>
                  </a:cubicBezTo>
                  <a:cubicBezTo>
                    <a:pt x="21974" y="26880"/>
                    <a:pt x="22023" y="26889"/>
                    <a:pt x="22041" y="26918"/>
                  </a:cubicBezTo>
                  <a:cubicBezTo>
                    <a:pt x="22094" y="26997"/>
                    <a:pt x="22100" y="27116"/>
                    <a:pt x="22067" y="27188"/>
                  </a:cubicBezTo>
                  <a:cubicBezTo>
                    <a:pt x="22048" y="27201"/>
                    <a:pt x="22034" y="27214"/>
                    <a:pt x="22015" y="27214"/>
                  </a:cubicBezTo>
                  <a:cubicBezTo>
                    <a:pt x="22011" y="27218"/>
                    <a:pt x="22010" y="27219"/>
                    <a:pt x="22007" y="27219"/>
                  </a:cubicBezTo>
                  <a:cubicBezTo>
                    <a:pt x="22005" y="27219"/>
                    <a:pt x="22002" y="27218"/>
                    <a:pt x="21995" y="27214"/>
                  </a:cubicBezTo>
                  <a:cubicBezTo>
                    <a:pt x="21923" y="27214"/>
                    <a:pt x="21883" y="27313"/>
                    <a:pt x="21863" y="27366"/>
                  </a:cubicBezTo>
                  <a:cubicBezTo>
                    <a:pt x="21857" y="27399"/>
                    <a:pt x="21850" y="27418"/>
                    <a:pt x="21837" y="27445"/>
                  </a:cubicBezTo>
                  <a:cubicBezTo>
                    <a:pt x="21824" y="27484"/>
                    <a:pt x="21811" y="27517"/>
                    <a:pt x="21798" y="27576"/>
                  </a:cubicBezTo>
                  <a:cubicBezTo>
                    <a:pt x="21791" y="27603"/>
                    <a:pt x="21784" y="27649"/>
                    <a:pt x="21778" y="27701"/>
                  </a:cubicBezTo>
                  <a:cubicBezTo>
                    <a:pt x="21735" y="27698"/>
                    <a:pt x="21649" y="27696"/>
                    <a:pt x="21570" y="27696"/>
                  </a:cubicBezTo>
                  <a:cubicBezTo>
                    <a:pt x="21490" y="27696"/>
                    <a:pt x="21416" y="27698"/>
                    <a:pt x="21396" y="27701"/>
                  </a:cubicBezTo>
                  <a:cubicBezTo>
                    <a:pt x="21337" y="27701"/>
                    <a:pt x="21297" y="27728"/>
                    <a:pt x="21278" y="27794"/>
                  </a:cubicBezTo>
                  <a:cubicBezTo>
                    <a:pt x="21258" y="27866"/>
                    <a:pt x="21218" y="27873"/>
                    <a:pt x="21139" y="27873"/>
                  </a:cubicBezTo>
                  <a:lnTo>
                    <a:pt x="20995" y="27873"/>
                  </a:lnTo>
                  <a:cubicBezTo>
                    <a:pt x="20962" y="27873"/>
                    <a:pt x="20929" y="27866"/>
                    <a:pt x="20909" y="27866"/>
                  </a:cubicBezTo>
                  <a:cubicBezTo>
                    <a:pt x="20889" y="27866"/>
                    <a:pt x="20870" y="27859"/>
                    <a:pt x="20850" y="27826"/>
                  </a:cubicBezTo>
                  <a:cubicBezTo>
                    <a:pt x="20830" y="27794"/>
                    <a:pt x="20764" y="27780"/>
                    <a:pt x="20751" y="27774"/>
                  </a:cubicBezTo>
                  <a:lnTo>
                    <a:pt x="20396" y="27774"/>
                  </a:lnTo>
                  <a:cubicBezTo>
                    <a:pt x="20330" y="27774"/>
                    <a:pt x="20238" y="27774"/>
                    <a:pt x="20185" y="27846"/>
                  </a:cubicBezTo>
                  <a:cubicBezTo>
                    <a:pt x="20172" y="27859"/>
                    <a:pt x="20165" y="27873"/>
                    <a:pt x="20159" y="27886"/>
                  </a:cubicBezTo>
                  <a:cubicBezTo>
                    <a:pt x="20146" y="27905"/>
                    <a:pt x="20139" y="27919"/>
                    <a:pt x="20126" y="27938"/>
                  </a:cubicBezTo>
                  <a:lnTo>
                    <a:pt x="20119" y="27945"/>
                  </a:lnTo>
                  <a:cubicBezTo>
                    <a:pt x="20093" y="27978"/>
                    <a:pt x="20073" y="27998"/>
                    <a:pt x="20067" y="27998"/>
                  </a:cubicBezTo>
                  <a:cubicBezTo>
                    <a:pt x="20060" y="28004"/>
                    <a:pt x="19948" y="28017"/>
                    <a:pt x="19889" y="28017"/>
                  </a:cubicBezTo>
                  <a:cubicBezTo>
                    <a:pt x="19886" y="28017"/>
                    <a:pt x="19883" y="28017"/>
                    <a:pt x="19880" y="28017"/>
                  </a:cubicBezTo>
                  <a:cubicBezTo>
                    <a:pt x="19818" y="28017"/>
                    <a:pt x="19770" y="28079"/>
                    <a:pt x="19757" y="28136"/>
                  </a:cubicBezTo>
                  <a:cubicBezTo>
                    <a:pt x="19751" y="28162"/>
                    <a:pt x="19757" y="28188"/>
                    <a:pt x="19757" y="28208"/>
                  </a:cubicBezTo>
                  <a:cubicBezTo>
                    <a:pt x="19764" y="28241"/>
                    <a:pt x="19764" y="28261"/>
                    <a:pt x="19751" y="28281"/>
                  </a:cubicBezTo>
                  <a:cubicBezTo>
                    <a:pt x="19741" y="28285"/>
                    <a:pt x="19719" y="28290"/>
                    <a:pt x="19700" y="28290"/>
                  </a:cubicBezTo>
                  <a:cubicBezTo>
                    <a:pt x="19692" y="28290"/>
                    <a:pt x="19684" y="28289"/>
                    <a:pt x="19678" y="28287"/>
                  </a:cubicBezTo>
                  <a:cubicBezTo>
                    <a:pt x="19665" y="28281"/>
                    <a:pt x="19665" y="28281"/>
                    <a:pt x="19665" y="28274"/>
                  </a:cubicBezTo>
                  <a:cubicBezTo>
                    <a:pt x="19656" y="28228"/>
                    <a:pt x="19602" y="28217"/>
                    <a:pt x="19561" y="28217"/>
                  </a:cubicBezTo>
                  <a:cubicBezTo>
                    <a:pt x="19543" y="28217"/>
                    <a:pt x="19528" y="28219"/>
                    <a:pt x="19520" y="28221"/>
                  </a:cubicBezTo>
                  <a:lnTo>
                    <a:pt x="19244" y="28221"/>
                  </a:lnTo>
                  <a:cubicBezTo>
                    <a:pt x="19218" y="28221"/>
                    <a:pt x="19204" y="28202"/>
                    <a:pt x="19178" y="28182"/>
                  </a:cubicBezTo>
                  <a:lnTo>
                    <a:pt x="19172" y="28175"/>
                  </a:lnTo>
                  <a:cubicBezTo>
                    <a:pt x="19139" y="28142"/>
                    <a:pt x="19047" y="28136"/>
                    <a:pt x="19014" y="28136"/>
                  </a:cubicBezTo>
                  <a:cubicBezTo>
                    <a:pt x="18886" y="28136"/>
                    <a:pt x="18683" y="28139"/>
                    <a:pt x="18552" y="28139"/>
                  </a:cubicBezTo>
                  <a:cubicBezTo>
                    <a:pt x="18486" y="28139"/>
                    <a:pt x="18439" y="28138"/>
                    <a:pt x="18428" y="28136"/>
                  </a:cubicBezTo>
                  <a:cubicBezTo>
                    <a:pt x="18408" y="28136"/>
                    <a:pt x="18382" y="28116"/>
                    <a:pt x="18355" y="28096"/>
                  </a:cubicBezTo>
                  <a:cubicBezTo>
                    <a:pt x="18329" y="28077"/>
                    <a:pt x="18303" y="28057"/>
                    <a:pt x="18270" y="28037"/>
                  </a:cubicBezTo>
                  <a:cubicBezTo>
                    <a:pt x="18235" y="28018"/>
                    <a:pt x="18145" y="28012"/>
                    <a:pt x="18056" y="28012"/>
                  </a:cubicBezTo>
                  <a:cubicBezTo>
                    <a:pt x="17995" y="28012"/>
                    <a:pt x="17935" y="28015"/>
                    <a:pt x="17895" y="28017"/>
                  </a:cubicBezTo>
                  <a:cubicBezTo>
                    <a:pt x="17895" y="27912"/>
                    <a:pt x="17901" y="27840"/>
                    <a:pt x="17901" y="27833"/>
                  </a:cubicBezTo>
                  <a:cubicBezTo>
                    <a:pt x="17895" y="27820"/>
                    <a:pt x="17842" y="27497"/>
                    <a:pt x="17632" y="27471"/>
                  </a:cubicBezTo>
                  <a:cubicBezTo>
                    <a:pt x="17592" y="27464"/>
                    <a:pt x="17553" y="27458"/>
                    <a:pt x="17500" y="27458"/>
                  </a:cubicBezTo>
                  <a:cubicBezTo>
                    <a:pt x="17467" y="27458"/>
                    <a:pt x="17434" y="27464"/>
                    <a:pt x="17401" y="27464"/>
                  </a:cubicBezTo>
                  <a:lnTo>
                    <a:pt x="17329" y="27464"/>
                  </a:lnTo>
                  <a:cubicBezTo>
                    <a:pt x="17294" y="27464"/>
                    <a:pt x="17276" y="27462"/>
                    <a:pt x="17268" y="27462"/>
                  </a:cubicBezTo>
                  <a:cubicBezTo>
                    <a:pt x="17264" y="27462"/>
                    <a:pt x="17263" y="27462"/>
                    <a:pt x="17263" y="27464"/>
                  </a:cubicBezTo>
                  <a:cubicBezTo>
                    <a:pt x="17256" y="27359"/>
                    <a:pt x="17270" y="27181"/>
                    <a:pt x="17289" y="27155"/>
                  </a:cubicBezTo>
                  <a:cubicBezTo>
                    <a:pt x="17408" y="27063"/>
                    <a:pt x="17375" y="26504"/>
                    <a:pt x="17368" y="26497"/>
                  </a:cubicBezTo>
                  <a:cubicBezTo>
                    <a:pt x="17368" y="26477"/>
                    <a:pt x="17381" y="26444"/>
                    <a:pt x="17395" y="26405"/>
                  </a:cubicBezTo>
                  <a:cubicBezTo>
                    <a:pt x="17414" y="26352"/>
                    <a:pt x="17441" y="26286"/>
                    <a:pt x="17428" y="26227"/>
                  </a:cubicBezTo>
                  <a:cubicBezTo>
                    <a:pt x="17401" y="25799"/>
                    <a:pt x="18125" y="24852"/>
                    <a:pt x="18132" y="24845"/>
                  </a:cubicBezTo>
                  <a:cubicBezTo>
                    <a:pt x="18138" y="24839"/>
                    <a:pt x="18151" y="24832"/>
                    <a:pt x="18158" y="24819"/>
                  </a:cubicBezTo>
                  <a:cubicBezTo>
                    <a:pt x="18187" y="24817"/>
                    <a:pt x="18216" y="24816"/>
                    <a:pt x="18243" y="24816"/>
                  </a:cubicBezTo>
                  <a:cubicBezTo>
                    <a:pt x="18297" y="24816"/>
                    <a:pt x="18342" y="24819"/>
                    <a:pt x="18355" y="24819"/>
                  </a:cubicBezTo>
                  <a:cubicBezTo>
                    <a:pt x="18355" y="24825"/>
                    <a:pt x="18362" y="24832"/>
                    <a:pt x="18362" y="24832"/>
                  </a:cubicBezTo>
                  <a:cubicBezTo>
                    <a:pt x="18382" y="24858"/>
                    <a:pt x="18408" y="24885"/>
                    <a:pt x="18474" y="24885"/>
                  </a:cubicBezTo>
                  <a:lnTo>
                    <a:pt x="18856" y="24885"/>
                  </a:lnTo>
                  <a:cubicBezTo>
                    <a:pt x="18889" y="24885"/>
                    <a:pt x="18921" y="24865"/>
                    <a:pt x="18961" y="24845"/>
                  </a:cubicBezTo>
                  <a:cubicBezTo>
                    <a:pt x="18987" y="24832"/>
                    <a:pt x="19007" y="24819"/>
                    <a:pt x="19027" y="24819"/>
                  </a:cubicBezTo>
                  <a:cubicBezTo>
                    <a:pt x="19089" y="24807"/>
                    <a:pt x="19156" y="24803"/>
                    <a:pt x="19224" y="24803"/>
                  </a:cubicBezTo>
                  <a:close/>
                  <a:moveTo>
                    <a:pt x="21553" y="27762"/>
                  </a:moveTo>
                  <a:cubicBezTo>
                    <a:pt x="21626" y="27762"/>
                    <a:pt x="21712" y="27764"/>
                    <a:pt x="21778" y="27767"/>
                  </a:cubicBezTo>
                  <a:cubicBezTo>
                    <a:pt x="21778" y="27787"/>
                    <a:pt x="21778" y="27807"/>
                    <a:pt x="21784" y="27820"/>
                  </a:cubicBezTo>
                  <a:cubicBezTo>
                    <a:pt x="21804" y="27886"/>
                    <a:pt x="21850" y="27905"/>
                    <a:pt x="21890" y="27925"/>
                  </a:cubicBezTo>
                  <a:cubicBezTo>
                    <a:pt x="21923" y="27938"/>
                    <a:pt x="21942" y="27952"/>
                    <a:pt x="21949" y="27978"/>
                  </a:cubicBezTo>
                  <a:cubicBezTo>
                    <a:pt x="21969" y="28011"/>
                    <a:pt x="21936" y="28103"/>
                    <a:pt x="21903" y="28123"/>
                  </a:cubicBezTo>
                  <a:cubicBezTo>
                    <a:pt x="21900" y="28126"/>
                    <a:pt x="21893" y="28128"/>
                    <a:pt x="21885" y="28128"/>
                  </a:cubicBezTo>
                  <a:cubicBezTo>
                    <a:pt x="21877" y="28128"/>
                    <a:pt x="21867" y="28126"/>
                    <a:pt x="21857" y="28123"/>
                  </a:cubicBezTo>
                  <a:cubicBezTo>
                    <a:pt x="21844" y="28120"/>
                    <a:pt x="21830" y="28119"/>
                    <a:pt x="21818" y="28119"/>
                  </a:cubicBezTo>
                  <a:cubicBezTo>
                    <a:pt x="21792" y="28119"/>
                    <a:pt x="21769" y="28125"/>
                    <a:pt x="21751" y="28142"/>
                  </a:cubicBezTo>
                  <a:cubicBezTo>
                    <a:pt x="21666" y="28235"/>
                    <a:pt x="21738" y="28386"/>
                    <a:pt x="21804" y="28531"/>
                  </a:cubicBezTo>
                  <a:cubicBezTo>
                    <a:pt x="21850" y="28636"/>
                    <a:pt x="21903" y="28748"/>
                    <a:pt x="21877" y="28807"/>
                  </a:cubicBezTo>
                  <a:cubicBezTo>
                    <a:pt x="21870" y="28827"/>
                    <a:pt x="21863" y="28847"/>
                    <a:pt x="21857" y="28860"/>
                  </a:cubicBezTo>
                  <a:cubicBezTo>
                    <a:pt x="21837" y="28893"/>
                    <a:pt x="21824" y="28932"/>
                    <a:pt x="21870" y="28958"/>
                  </a:cubicBezTo>
                  <a:cubicBezTo>
                    <a:pt x="21896" y="28978"/>
                    <a:pt x="21916" y="28985"/>
                    <a:pt x="21942" y="28991"/>
                  </a:cubicBezTo>
                  <a:cubicBezTo>
                    <a:pt x="21975" y="28998"/>
                    <a:pt x="21995" y="29005"/>
                    <a:pt x="22015" y="29031"/>
                  </a:cubicBezTo>
                  <a:cubicBezTo>
                    <a:pt x="22034" y="29064"/>
                    <a:pt x="22034" y="29123"/>
                    <a:pt x="22034" y="29176"/>
                  </a:cubicBezTo>
                  <a:lnTo>
                    <a:pt x="22041" y="29209"/>
                  </a:lnTo>
                  <a:cubicBezTo>
                    <a:pt x="22041" y="29334"/>
                    <a:pt x="21942" y="29380"/>
                    <a:pt x="21857" y="29386"/>
                  </a:cubicBezTo>
                  <a:cubicBezTo>
                    <a:pt x="21850" y="29388"/>
                    <a:pt x="21844" y="29389"/>
                    <a:pt x="21839" y="29389"/>
                  </a:cubicBezTo>
                  <a:cubicBezTo>
                    <a:pt x="21829" y="29389"/>
                    <a:pt x="21822" y="29386"/>
                    <a:pt x="21817" y="29386"/>
                  </a:cubicBezTo>
                  <a:cubicBezTo>
                    <a:pt x="21811" y="29386"/>
                    <a:pt x="21804" y="29380"/>
                    <a:pt x="21798" y="29380"/>
                  </a:cubicBezTo>
                  <a:cubicBezTo>
                    <a:pt x="21765" y="29380"/>
                    <a:pt x="21758" y="29413"/>
                    <a:pt x="21745" y="29465"/>
                  </a:cubicBezTo>
                  <a:lnTo>
                    <a:pt x="21738" y="29478"/>
                  </a:lnTo>
                  <a:cubicBezTo>
                    <a:pt x="21719" y="29544"/>
                    <a:pt x="21732" y="29630"/>
                    <a:pt x="21745" y="29709"/>
                  </a:cubicBezTo>
                  <a:cubicBezTo>
                    <a:pt x="21758" y="29781"/>
                    <a:pt x="21771" y="29860"/>
                    <a:pt x="21751" y="29906"/>
                  </a:cubicBezTo>
                  <a:cubicBezTo>
                    <a:pt x="21719" y="29985"/>
                    <a:pt x="21653" y="30117"/>
                    <a:pt x="21607" y="30137"/>
                  </a:cubicBezTo>
                  <a:cubicBezTo>
                    <a:pt x="21561" y="30156"/>
                    <a:pt x="21330" y="30393"/>
                    <a:pt x="21120" y="30663"/>
                  </a:cubicBezTo>
                  <a:lnTo>
                    <a:pt x="20718" y="30663"/>
                  </a:lnTo>
                  <a:cubicBezTo>
                    <a:pt x="20705" y="30663"/>
                    <a:pt x="20692" y="30663"/>
                    <a:pt x="20692" y="30656"/>
                  </a:cubicBezTo>
                  <a:cubicBezTo>
                    <a:pt x="20731" y="30624"/>
                    <a:pt x="20810" y="30564"/>
                    <a:pt x="20830" y="30551"/>
                  </a:cubicBezTo>
                  <a:cubicBezTo>
                    <a:pt x="20870" y="30525"/>
                    <a:pt x="20909" y="30459"/>
                    <a:pt x="20889" y="30413"/>
                  </a:cubicBezTo>
                  <a:cubicBezTo>
                    <a:pt x="20889" y="30393"/>
                    <a:pt x="20883" y="30387"/>
                    <a:pt x="20870" y="30367"/>
                  </a:cubicBezTo>
                  <a:cubicBezTo>
                    <a:pt x="20863" y="30354"/>
                    <a:pt x="20850" y="30334"/>
                    <a:pt x="20843" y="30308"/>
                  </a:cubicBezTo>
                  <a:cubicBezTo>
                    <a:pt x="20837" y="30294"/>
                    <a:pt x="20837" y="30294"/>
                    <a:pt x="20837" y="30288"/>
                  </a:cubicBezTo>
                  <a:cubicBezTo>
                    <a:pt x="20850" y="30275"/>
                    <a:pt x="20883" y="30262"/>
                    <a:pt x="20916" y="30262"/>
                  </a:cubicBezTo>
                  <a:cubicBezTo>
                    <a:pt x="20935" y="30255"/>
                    <a:pt x="20955" y="30248"/>
                    <a:pt x="20968" y="30229"/>
                  </a:cubicBezTo>
                  <a:cubicBezTo>
                    <a:pt x="21008" y="30169"/>
                    <a:pt x="21001" y="30031"/>
                    <a:pt x="20988" y="29985"/>
                  </a:cubicBezTo>
                  <a:cubicBezTo>
                    <a:pt x="20968" y="29946"/>
                    <a:pt x="20896" y="29933"/>
                    <a:pt x="20600" y="29933"/>
                  </a:cubicBezTo>
                  <a:lnTo>
                    <a:pt x="20494" y="29933"/>
                  </a:lnTo>
                  <a:cubicBezTo>
                    <a:pt x="20429" y="29913"/>
                    <a:pt x="20053" y="29498"/>
                    <a:pt x="19909" y="29347"/>
                  </a:cubicBezTo>
                  <a:cubicBezTo>
                    <a:pt x="19856" y="29288"/>
                    <a:pt x="19817" y="29248"/>
                    <a:pt x="19803" y="29235"/>
                  </a:cubicBezTo>
                  <a:cubicBezTo>
                    <a:pt x="19738" y="29162"/>
                    <a:pt x="19626" y="29130"/>
                    <a:pt x="19553" y="29123"/>
                  </a:cubicBezTo>
                  <a:cubicBezTo>
                    <a:pt x="19501" y="29116"/>
                    <a:pt x="19415" y="29077"/>
                    <a:pt x="19336" y="29005"/>
                  </a:cubicBezTo>
                  <a:cubicBezTo>
                    <a:pt x="19244" y="28919"/>
                    <a:pt x="19132" y="28899"/>
                    <a:pt x="19073" y="28893"/>
                  </a:cubicBezTo>
                  <a:cubicBezTo>
                    <a:pt x="19007" y="28886"/>
                    <a:pt x="18777" y="28853"/>
                    <a:pt x="18777" y="28853"/>
                  </a:cubicBezTo>
                  <a:cubicBezTo>
                    <a:pt x="18685" y="28820"/>
                    <a:pt x="18059" y="28807"/>
                    <a:pt x="17882" y="28801"/>
                  </a:cubicBezTo>
                  <a:cubicBezTo>
                    <a:pt x="17882" y="28787"/>
                    <a:pt x="17888" y="28768"/>
                    <a:pt x="17888" y="28761"/>
                  </a:cubicBezTo>
                  <a:cubicBezTo>
                    <a:pt x="17888" y="28728"/>
                    <a:pt x="17895" y="28346"/>
                    <a:pt x="17895" y="28083"/>
                  </a:cubicBezTo>
                  <a:cubicBezTo>
                    <a:pt x="17928" y="28081"/>
                    <a:pt x="17963" y="28081"/>
                    <a:pt x="17999" y="28081"/>
                  </a:cubicBezTo>
                  <a:cubicBezTo>
                    <a:pt x="18107" y="28081"/>
                    <a:pt x="18214" y="28088"/>
                    <a:pt x="18244" y="28103"/>
                  </a:cubicBezTo>
                  <a:cubicBezTo>
                    <a:pt x="18270" y="28116"/>
                    <a:pt x="18290" y="28136"/>
                    <a:pt x="18316" y="28149"/>
                  </a:cubicBezTo>
                  <a:cubicBezTo>
                    <a:pt x="18355" y="28182"/>
                    <a:pt x="18388" y="28208"/>
                    <a:pt x="18428" y="28208"/>
                  </a:cubicBezTo>
                  <a:lnTo>
                    <a:pt x="19014" y="28208"/>
                  </a:lnTo>
                  <a:cubicBezTo>
                    <a:pt x="19060" y="28208"/>
                    <a:pt x="19112" y="28215"/>
                    <a:pt x="19125" y="28221"/>
                  </a:cubicBezTo>
                  <a:lnTo>
                    <a:pt x="19132" y="28228"/>
                  </a:lnTo>
                  <a:cubicBezTo>
                    <a:pt x="19158" y="28254"/>
                    <a:pt x="19191" y="28287"/>
                    <a:pt x="19244" y="28287"/>
                  </a:cubicBezTo>
                  <a:lnTo>
                    <a:pt x="19599" y="28287"/>
                  </a:lnTo>
                  <a:cubicBezTo>
                    <a:pt x="19606" y="28320"/>
                    <a:pt x="19632" y="28346"/>
                    <a:pt x="19665" y="28353"/>
                  </a:cubicBezTo>
                  <a:cubicBezTo>
                    <a:pt x="19678" y="28360"/>
                    <a:pt x="19691" y="28360"/>
                    <a:pt x="19705" y="28360"/>
                  </a:cubicBezTo>
                  <a:cubicBezTo>
                    <a:pt x="19744" y="28360"/>
                    <a:pt x="19784" y="28346"/>
                    <a:pt x="19797" y="28327"/>
                  </a:cubicBezTo>
                  <a:cubicBezTo>
                    <a:pt x="19836" y="28281"/>
                    <a:pt x="19830" y="28235"/>
                    <a:pt x="19823" y="28202"/>
                  </a:cubicBezTo>
                  <a:cubicBezTo>
                    <a:pt x="19823" y="28182"/>
                    <a:pt x="19817" y="28169"/>
                    <a:pt x="19823" y="28156"/>
                  </a:cubicBezTo>
                  <a:cubicBezTo>
                    <a:pt x="19829" y="28119"/>
                    <a:pt x="19858" y="28082"/>
                    <a:pt x="19883" y="28082"/>
                  </a:cubicBezTo>
                  <a:cubicBezTo>
                    <a:pt x="19885" y="28082"/>
                    <a:pt x="19887" y="28083"/>
                    <a:pt x="19889" y="28083"/>
                  </a:cubicBezTo>
                  <a:cubicBezTo>
                    <a:pt x="19955" y="28083"/>
                    <a:pt x="20060" y="28070"/>
                    <a:pt x="20080" y="28070"/>
                  </a:cubicBezTo>
                  <a:cubicBezTo>
                    <a:pt x="20113" y="28063"/>
                    <a:pt x="20139" y="28024"/>
                    <a:pt x="20172" y="27984"/>
                  </a:cubicBezTo>
                  <a:lnTo>
                    <a:pt x="20179" y="27978"/>
                  </a:lnTo>
                  <a:cubicBezTo>
                    <a:pt x="20192" y="27958"/>
                    <a:pt x="20205" y="27938"/>
                    <a:pt x="20218" y="27925"/>
                  </a:cubicBezTo>
                  <a:cubicBezTo>
                    <a:pt x="20225" y="27912"/>
                    <a:pt x="20231" y="27899"/>
                    <a:pt x="20238" y="27886"/>
                  </a:cubicBezTo>
                  <a:cubicBezTo>
                    <a:pt x="20271" y="27840"/>
                    <a:pt x="20336" y="27840"/>
                    <a:pt x="20396" y="27840"/>
                  </a:cubicBezTo>
                  <a:lnTo>
                    <a:pt x="20738" y="27840"/>
                  </a:lnTo>
                  <a:cubicBezTo>
                    <a:pt x="20764" y="27846"/>
                    <a:pt x="20791" y="27859"/>
                    <a:pt x="20797" y="27873"/>
                  </a:cubicBezTo>
                  <a:cubicBezTo>
                    <a:pt x="20810" y="27886"/>
                    <a:pt x="20850" y="27938"/>
                    <a:pt x="20909" y="27938"/>
                  </a:cubicBezTo>
                  <a:lnTo>
                    <a:pt x="21146" y="27938"/>
                  </a:lnTo>
                  <a:cubicBezTo>
                    <a:pt x="21212" y="27938"/>
                    <a:pt x="21304" y="27932"/>
                    <a:pt x="21343" y="27813"/>
                  </a:cubicBezTo>
                  <a:cubicBezTo>
                    <a:pt x="21357" y="27774"/>
                    <a:pt x="21370" y="27767"/>
                    <a:pt x="21403" y="27767"/>
                  </a:cubicBezTo>
                  <a:cubicBezTo>
                    <a:pt x="21419" y="27764"/>
                    <a:pt x="21480" y="27762"/>
                    <a:pt x="21553" y="27762"/>
                  </a:cubicBezTo>
                  <a:close/>
                  <a:moveTo>
                    <a:pt x="17855" y="28873"/>
                  </a:moveTo>
                  <a:cubicBezTo>
                    <a:pt x="18191" y="28879"/>
                    <a:pt x="18685" y="28893"/>
                    <a:pt x="18757" y="28919"/>
                  </a:cubicBezTo>
                  <a:cubicBezTo>
                    <a:pt x="18764" y="28919"/>
                    <a:pt x="18994" y="28958"/>
                    <a:pt x="19066" y="28958"/>
                  </a:cubicBezTo>
                  <a:cubicBezTo>
                    <a:pt x="19112" y="28965"/>
                    <a:pt x="19211" y="28985"/>
                    <a:pt x="19290" y="29057"/>
                  </a:cubicBezTo>
                  <a:cubicBezTo>
                    <a:pt x="19369" y="29130"/>
                    <a:pt x="19468" y="29182"/>
                    <a:pt x="19540" y="29189"/>
                  </a:cubicBezTo>
                  <a:cubicBezTo>
                    <a:pt x="19593" y="29195"/>
                    <a:pt x="19691" y="29222"/>
                    <a:pt x="19757" y="29281"/>
                  </a:cubicBezTo>
                  <a:cubicBezTo>
                    <a:pt x="19770" y="29301"/>
                    <a:pt x="19803" y="29340"/>
                    <a:pt x="19856" y="29393"/>
                  </a:cubicBezTo>
                  <a:cubicBezTo>
                    <a:pt x="20271" y="29847"/>
                    <a:pt x="20429" y="29998"/>
                    <a:pt x="20481" y="30005"/>
                  </a:cubicBezTo>
                  <a:lnTo>
                    <a:pt x="20600" y="30005"/>
                  </a:lnTo>
                  <a:cubicBezTo>
                    <a:pt x="20685" y="30005"/>
                    <a:pt x="20883" y="30005"/>
                    <a:pt x="20922" y="30018"/>
                  </a:cubicBezTo>
                  <a:cubicBezTo>
                    <a:pt x="20935" y="30064"/>
                    <a:pt x="20929" y="30183"/>
                    <a:pt x="20909" y="30196"/>
                  </a:cubicBezTo>
                  <a:cubicBezTo>
                    <a:pt x="20883" y="30196"/>
                    <a:pt x="20810" y="30209"/>
                    <a:pt x="20777" y="30262"/>
                  </a:cubicBezTo>
                  <a:cubicBezTo>
                    <a:pt x="20771" y="30275"/>
                    <a:pt x="20758" y="30301"/>
                    <a:pt x="20777" y="30334"/>
                  </a:cubicBezTo>
                  <a:cubicBezTo>
                    <a:pt x="20791" y="30367"/>
                    <a:pt x="20804" y="30387"/>
                    <a:pt x="20810" y="30406"/>
                  </a:cubicBezTo>
                  <a:cubicBezTo>
                    <a:pt x="20817" y="30413"/>
                    <a:pt x="20823" y="30426"/>
                    <a:pt x="20823" y="30433"/>
                  </a:cubicBezTo>
                  <a:cubicBezTo>
                    <a:pt x="20830" y="30446"/>
                    <a:pt x="20817" y="30485"/>
                    <a:pt x="20797" y="30492"/>
                  </a:cubicBezTo>
                  <a:cubicBezTo>
                    <a:pt x="20758" y="30512"/>
                    <a:pt x="20646" y="30610"/>
                    <a:pt x="20633" y="30617"/>
                  </a:cubicBezTo>
                  <a:lnTo>
                    <a:pt x="20619" y="30624"/>
                  </a:lnTo>
                  <a:lnTo>
                    <a:pt x="20619" y="30637"/>
                  </a:lnTo>
                  <a:cubicBezTo>
                    <a:pt x="20619" y="30643"/>
                    <a:pt x="20613" y="30676"/>
                    <a:pt x="20633" y="30703"/>
                  </a:cubicBezTo>
                  <a:cubicBezTo>
                    <a:pt x="20652" y="30722"/>
                    <a:pt x="20679" y="30735"/>
                    <a:pt x="20712" y="30735"/>
                  </a:cubicBezTo>
                  <a:lnTo>
                    <a:pt x="21060" y="30735"/>
                  </a:lnTo>
                  <a:cubicBezTo>
                    <a:pt x="20896" y="30953"/>
                    <a:pt x="20751" y="31183"/>
                    <a:pt x="20725" y="31341"/>
                  </a:cubicBezTo>
                  <a:cubicBezTo>
                    <a:pt x="20698" y="31387"/>
                    <a:pt x="20527" y="31749"/>
                    <a:pt x="20540" y="31887"/>
                  </a:cubicBezTo>
                  <a:cubicBezTo>
                    <a:pt x="20547" y="31992"/>
                    <a:pt x="20462" y="32078"/>
                    <a:pt x="20396" y="32137"/>
                  </a:cubicBezTo>
                  <a:cubicBezTo>
                    <a:pt x="20383" y="32150"/>
                    <a:pt x="20369" y="32157"/>
                    <a:pt x="20363" y="32170"/>
                  </a:cubicBezTo>
                  <a:cubicBezTo>
                    <a:pt x="20304" y="32229"/>
                    <a:pt x="19619" y="33045"/>
                    <a:pt x="19586" y="33078"/>
                  </a:cubicBezTo>
                  <a:cubicBezTo>
                    <a:pt x="19520" y="33171"/>
                    <a:pt x="19435" y="33269"/>
                    <a:pt x="19422" y="33282"/>
                  </a:cubicBezTo>
                  <a:cubicBezTo>
                    <a:pt x="19389" y="33289"/>
                    <a:pt x="19283" y="33348"/>
                    <a:pt x="19264" y="33414"/>
                  </a:cubicBezTo>
                  <a:cubicBezTo>
                    <a:pt x="19251" y="33447"/>
                    <a:pt x="19218" y="33559"/>
                    <a:pt x="19178" y="33684"/>
                  </a:cubicBezTo>
                  <a:lnTo>
                    <a:pt x="19125" y="33862"/>
                  </a:lnTo>
                  <a:cubicBezTo>
                    <a:pt x="19079" y="34020"/>
                    <a:pt x="18638" y="34664"/>
                    <a:pt x="18494" y="34730"/>
                  </a:cubicBezTo>
                  <a:cubicBezTo>
                    <a:pt x="18467" y="34743"/>
                    <a:pt x="18454" y="34743"/>
                    <a:pt x="18448" y="34743"/>
                  </a:cubicBezTo>
                  <a:cubicBezTo>
                    <a:pt x="18441" y="34737"/>
                    <a:pt x="18448" y="34691"/>
                    <a:pt x="18467" y="34651"/>
                  </a:cubicBezTo>
                  <a:lnTo>
                    <a:pt x="18467" y="34638"/>
                  </a:lnTo>
                  <a:cubicBezTo>
                    <a:pt x="18481" y="34480"/>
                    <a:pt x="18500" y="34217"/>
                    <a:pt x="18520" y="34171"/>
                  </a:cubicBezTo>
                  <a:cubicBezTo>
                    <a:pt x="18553" y="34092"/>
                    <a:pt x="18665" y="33829"/>
                    <a:pt x="18783" y="33763"/>
                  </a:cubicBezTo>
                  <a:cubicBezTo>
                    <a:pt x="18921" y="33677"/>
                    <a:pt x="18974" y="33565"/>
                    <a:pt x="18974" y="33519"/>
                  </a:cubicBezTo>
                  <a:cubicBezTo>
                    <a:pt x="18974" y="33493"/>
                    <a:pt x="18869" y="33217"/>
                    <a:pt x="18803" y="33217"/>
                  </a:cubicBezTo>
                  <a:cubicBezTo>
                    <a:pt x="18750" y="33230"/>
                    <a:pt x="18665" y="33375"/>
                    <a:pt x="18658" y="33467"/>
                  </a:cubicBezTo>
                  <a:cubicBezTo>
                    <a:pt x="18658" y="33539"/>
                    <a:pt x="18586" y="33664"/>
                    <a:pt x="18566" y="33677"/>
                  </a:cubicBezTo>
                  <a:cubicBezTo>
                    <a:pt x="18540" y="33690"/>
                    <a:pt x="18507" y="33730"/>
                    <a:pt x="18487" y="33750"/>
                  </a:cubicBezTo>
                  <a:cubicBezTo>
                    <a:pt x="18434" y="33743"/>
                    <a:pt x="18369" y="33723"/>
                    <a:pt x="18355" y="33704"/>
                  </a:cubicBezTo>
                  <a:cubicBezTo>
                    <a:pt x="18342" y="33690"/>
                    <a:pt x="18316" y="33658"/>
                    <a:pt x="18270" y="33611"/>
                  </a:cubicBezTo>
                  <a:cubicBezTo>
                    <a:pt x="18198" y="33539"/>
                    <a:pt x="18079" y="33414"/>
                    <a:pt x="18066" y="33368"/>
                  </a:cubicBezTo>
                  <a:cubicBezTo>
                    <a:pt x="18046" y="33296"/>
                    <a:pt x="18013" y="33210"/>
                    <a:pt x="17954" y="33190"/>
                  </a:cubicBezTo>
                  <a:cubicBezTo>
                    <a:pt x="17915" y="33177"/>
                    <a:pt x="17822" y="33151"/>
                    <a:pt x="17737" y="33072"/>
                  </a:cubicBezTo>
                  <a:cubicBezTo>
                    <a:pt x="17730" y="33065"/>
                    <a:pt x="17408" y="32756"/>
                    <a:pt x="17223" y="32710"/>
                  </a:cubicBezTo>
                  <a:cubicBezTo>
                    <a:pt x="17118" y="32684"/>
                    <a:pt x="16940" y="32506"/>
                    <a:pt x="16888" y="32440"/>
                  </a:cubicBezTo>
                  <a:cubicBezTo>
                    <a:pt x="16881" y="32427"/>
                    <a:pt x="16829" y="32335"/>
                    <a:pt x="16756" y="32335"/>
                  </a:cubicBezTo>
                  <a:cubicBezTo>
                    <a:pt x="16736" y="32335"/>
                    <a:pt x="16717" y="32341"/>
                    <a:pt x="16697" y="32354"/>
                  </a:cubicBezTo>
                  <a:cubicBezTo>
                    <a:pt x="16657" y="32387"/>
                    <a:pt x="16644" y="32420"/>
                    <a:pt x="16631" y="32453"/>
                  </a:cubicBezTo>
                  <a:cubicBezTo>
                    <a:pt x="16611" y="32486"/>
                    <a:pt x="16598" y="32506"/>
                    <a:pt x="16552" y="32519"/>
                  </a:cubicBezTo>
                  <a:cubicBezTo>
                    <a:pt x="16546" y="32521"/>
                    <a:pt x="16540" y="32522"/>
                    <a:pt x="16534" y="32522"/>
                  </a:cubicBezTo>
                  <a:cubicBezTo>
                    <a:pt x="16493" y="32522"/>
                    <a:pt x="16449" y="32485"/>
                    <a:pt x="16421" y="32433"/>
                  </a:cubicBezTo>
                  <a:cubicBezTo>
                    <a:pt x="16401" y="32387"/>
                    <a:pt x="16407" y="32341"/>
                    <a:pt x="16434" y="32315"/>
                  </a:cubicBezTo>
                  <a:cubicBezTo>
                    <a:pt x="16440" y="32302"/>
                    <a:pt x="16447" y="32289"/>
                    <a:pt x="16440" y="32262"/>
                  </a:cubicBezTo>
                  <a:cubicBezTo>
                    <a:pt x="16434" y="32203"/>
                    <a:pt x="16361" y="32098"/>
                    <a:pt x="16309" y="32065"/>
                  </a:cubicBezTo>
                  <a:cubicBezTo>
                    <a:pt x="16263" y="32032"/>
                    <a:pt x="16026" y="31848"/>
                    <a:pt x="15907" y="31749"/>
                  </a:cubicBezTo>
                  <a:lnTo>
                    <a:pt x="15901" y="31742"/>
                  </a:lnTo>
                  <a:lnTo>
                    <a:pt x="15855" y="31742"/>
                  </a:lnTo>
                  <a:cubicBezTo>
                    <a:pt x="15730" y="31742"/>
                    <a:pt x="15572" y="31756"/>
                    <a:pt x="15512" y="31821"/>
                  </a:cubicBezTo>
                  <a:cubicBezTo>
                    <a:pt x="15466" y="31881"/>
                    <a:pt x="15315" y="31894"/>
                    <a:pt x="15262" y="31894"/>
                  </a:cubicBezTo>
                  <a:cubicBezTo>
                    <a:pt x="15242" y="31894"/>
                    <a:pt x="15223" y="31887"/>
                    <a:pt x="15223" y="31881"/>
                  </a:cubicBezTo>
                  <a:cubicBezTo>
                    <a:pt x="15223" y="31881"/>
                    <a:pt x="15216" y="31874"/>
                    <a:pt x="15236" y="31848"/>
                  </a:cubicBezTo>
                  <a:cubicBezTo>
                    <a:pt x="15308" y="31756"/>
                    <a:pt x="15512" y="31420"/>
                    <a:pt x="15519" y="31380"/>
                  </a:cubicBezTo>
                  <a:cubicBezTo>
                    <a:pt x="15532" y="31341"/>
                    <a:pt x="15749" y="31051"/>
                    <a:pt x="15808" y="31012"/>
                  </a:cubicBezTo>
                  <a:cubicBezTo>
                    <a:pt x="15881" y="30966"/>
                    <a:pt x="16276" y="30281"/>
                    <a:pt x="16328" y="30196"/>
                  </a:cubicBezTo>
                  <a:cubicBezTo>
                    <a:pt x="16342" y="30176"/>
                    <a:pt x="16434" y="30123"/>
                    <a:pt x="16460" y="30123"/>
                  </a:cubicBezTo>
                  <a:cubicBezTo>
                    <a:pt x="16552" y="30123"/>
                    <a:pt x="16552" y="29926"/>
                    <a:pt x="16552" y="29919"/>
                  </a:cubicBezTo>
                  <a:cubicBezTo>
                    <a:pt x="16559" y="29873"/>
                    <a:pt x="16789" y="29643"/>
                    <a:pt x="16881" y="29597"/>
                  </a:cubicBezTo>
                  <a:cubicBezTo>
                    <a:pt x="16914" y="29577"/>
                    <a:pt x="17019" y="29498"/>
                    <a:pt x="17191" y="29367"/>
                  </a:cubicBezTo>
                  <a:cubicBezTo>
                    <a:pt x="17395" y="29209"/>
                    <a:pt x="17671" y="28998"/>
                    <a:pt x="17724" y="28978"/>
                  </a:cubicBezTo>
                  <a:cubicBezTo>
                    <a:pt x="17796" y="28958"/>
                    <a:pt x="17836" y="28912"/>
                    <a:pt x="17855" y="28873"/>
                  </a:cubicBezTo>
                  <a:close/>
                  <a:moveTo>
                    <a:pt x="11195" y="1"/>
                  </a:moveTo>
                  <a:cubicBezTo>
                    <a:pt x="11155" y="1"/>
                    <a:pt x="11109" y="7"/>
                    <a:pt x="11063" y="14"/>
                  </a:cubicBezTo>
                  <a:cubicBezTo>
                    <a:pt x="11024" y="14"/>
                    <a:pt x="10991" y="20"/>
                    <a:pt x="10958" y="20"/>
                  </a:cubicBezTo>
                  <a:cubicBezTo>
                    <a:pt x="10826" y="20"/>
                    <a:pt x="10826" y="172"/>
                    <a:pt x="10826" y="264"/>
                  </a:cubicBezTo>
                  <a:cubicBezTo>
                    <a:pt x="10826" y="290"/>
                    <a:pt x="10820" y="316"/>
                    <a:pt x="10820" y="336"/>
                  </a:cubicBezTo>
                  <a:cubicBezTo>
                    <a:pt x="10807" y="382"/>
                    <a:pt x="10596" y="586"/>
                    <a:pt x="10504" y="672"/>
                  </a:cubicBezTo>
                  <a:cubicBezTo>
                    <a:pt x="10464" y="718"/>
                    <a:pt x="10432" y="751"/>
                    <a:pt x="10418" y="764"/>
                  </a:cubicBezTo>
                  <a:cubicBezTo>
                    <a:pt x="10372" y="810"/>
                    <a:pt x="10280" y="882"/>
                    <a:pt x="10201" y="882"/>
                  </a:cubicBezTo>
                  <a:cubicBezTo>
                    <a:pt x="10102" y="882"/>
                    <a:pt x="9971" y="942"/>
                    <a:pt x="9918" y="981"/>
                  </a:cubicBezTo>
                  <a:cubicBezTo>
                    <a:pt x="9872" y="1007"/>
                    <a:pt x="9793" y="1040"/>
                    <a:pt x="9780" y="1047"/>
                  </a:cubicBezTo>
                  <a:cubicBezTo>
                    <a:pt x="9734" y="1047"/>
                    <a:pt x="9372" y="1067"/>
                    <a:pt x="9247" y="1067"/>
                  </a:cubicBezTo>
                  <a:cubicBezTo>
                    <a:pt x="9188" y="1067"/>
                    <a:pt x="9148" y="1086"/>
                    <a:pt x="9128" y="1113"/>
                  </a:cubicBezTo>
                  <a:cubicBezTo>
                    <a:pt x="9109" y="1146"/>
                    <a:pt x="9115" y="1179"/>
                    <a:pt x="9122" y="1198"/>
                  </a:cubicBezTo>
                  <a:cubicBezTo>
                    <a:pt x="9115" y="1290"/>
                    <a:pt x="9109" y="1409"/>
                    <a:pt x="9089" y="1429"/>
                  </a:cubicBezTo>
                  <a:cubicBezTo>
                    <a:pt x="9076" y="1442"/>
                    <a:pt x="9036" y="1462"/>
                    <a:pt x="8984" y="1462"/>
                  </a:cubicBezTo>
                  <a:cubicBezTo>
                    <a:pt x="8951" y="1462"/>
                    <a:pt x="8905" y="1455"/>
                    <a:pt x="8872" y="1416"/>
                  </a:cubicBezTo>
                  <a:cubicBezTo>
                    <a:pt x="8798" y="1330"/>
                    <a:pt x="8708" y="1250"/>
                    <a:pt x="8600" y="1250"/>
                  </a:cubicBezTo>
                  <a:cubicBezTo>
                    <a:pt x="8592" y="1250"/>
                    <a:pt x="8584" y="1250"/>
                    <a:pt x="8576" y="1251"/>
                  </a:cubicBezTo>
                  <a:cubicBezTo>
                    <a:pt x="8568" y="1252"/>
                    <a:pt x="8560" y="1252"/>
                    <a:pt x="8553" y="1252"/>
                  </a:cubicBezTo>
                  <a:cubicBezTo>
                    <a:pt x="8496" y="1252"/>
                    <a:pt x="8470" y="1231"/>
                    <a:pt x="8464" y="1225"/>
                  </a:cubicBezTo>
                  <a:cubicBezTo>
                    <a:pt x="8398" y="1172"/>
                    <a:pt x="8345" y="1152"/>
                    <a:pt x="8299" y="1152"/>
                  </a:cubicBezTo>
                  <a:cubicBezTo>
                    <a:pt x="8253" y="1152"/>
                    <a:pt x="8220" y="1172"/>
                    <a:pt x="8187" y="1192"/>
                  </a:cubicBezTo>
                  <a:cubicBezTo>
                    <a:pt x="8168" y="1205"/>
                    <a:pt x="8141" y="1218"/>
                    <a:pt x="8115" y="1225"/>
                  </a:cubicBezTo>
                  <a:cubicBezTo>
                    <a:pt x="8108" y="1226"/>
                    <a:pt x="8100" y="1227"/>
                    <a:pt x="8093" y="1227"/>
                  </a:cubicBezTo>
                  <a:cubicBezTo>
                    <a:pt x="8041" y="1227"/>
                    <a:pt x="7969" y="1192"/>
                    <a:pt x="7878" y="1152"/>
                  </a:cubicBezTo>
                  <a:cubicBezTo>
                    <a:pt x="7786" y="1106"/>
                    <a:pt x="7667" y="1054"/>
                    <a:pt x="7536" y="1021"/>
                  </a:cubicBezTo>
                  <a:cubicBezTo>
                    <a:pt x="7496" y="1007"/>
                    <a:pt x="7463" y="1007"/>
                    <a:pt x="7430" y="1007"/>
                  </a:cubicBezTo>
                  <a:cubicBezTo>
                    <a:pt x="7371" y="1007"/>
                    <a:pt x="7338" y="1034"/>
                    <a:pt x="7325" y="1054"/>
                  </a:cubicBezTo>
                  <a:cubicBezTo>
                    <a:pt x="7286" y="1126"/>
                    <a:pt x="7351" y="1231"/>
                    <a:pt x="7358" y="1244"/>
                  </a:cubicBezTo>
                  <a:lnTo>
                    <a:pt x="7371" y="1258"/>
                  </a:lnTo>
                  <a:cubicBezTo>
                    <a:pt x="7371" y="1258"/>
                    <a:pt x="7924" y="1646"/>
                    <a:pt x="7983" y="1679"/>
                  </a:cubicBezTo>
                  <a:cubicBezTo>
                    <a:pt x="7983" y="1685"/>
                    <a:pt x="7963" y="1705"/>
                    <a:pt x="7950" y="1712"/>
                  </a:cubicBezTo>
                  <a:cubicBezTo>
                    <a:pt x="7832" y="1725"/>
                    <a:pt x="7812" y="1870"/>
                    <a:pt x="7812" y="1876"/>
                  </a:cubicBezTo>
                  <a:lnTo>
                    <a:pt x="7812" y="1889"/>
                  </a:lnTo>
                  <a:lnTo>
                    <a:pt x="7819" y="1903"/>
                  </a:lnTo>
                  <a:cubicBezTo>
                    <a:pt x="7819" y="1909"/>
                    <a:pt x="7911" y="2054"/>
                    <a:pt x="8036" y="2159"/>
                  </a:cubicBezTo>
                  <a:cubicBezTo>
                    <a:pt x="8121" y="2225"/>
                    <a:pt x="8121" y="2383"/>
                    <a:pt x="8121" y="2495"/>
                  </a:cubicBezTo>
                  <a:cubicBezTo>
                    <a:pt x="8121" y="2534"/>
                    <a:pt x="8121" y="2567"/>
                    <a:pt x="8121" y="2594"/>
                  </a:cubicBezTo>
                  <a:cubicBezTo>
                    <a:pt x="8135" y="2705"/>
                    <a:pt x="8227" y="2705"/>
                    <a:pt x="8286" y="2705"/>
                  </a:cubicBezTo>
                  <a:lnTo>
                    <a:pt x="8365" y="2699"/>
                  </a:lnTo>
                  <a:cubicBezTo>
                    <a:pt x="8398" y="2699"/>
                    <a:pt x="8437" y="2705"/>
                    <a:pt x="8483" y="2705"/>
                  </a:cubicBezTo>
                  <a:cubicBezTo>
                    <a:pt x="8562" y="2719"/>
                    <a:pt x="8576" y="2778"/>
                    <a:pt x="8576" y="2831"/>
                  </a:cubicBezTo>
                  <a:cubicBezTo>
                    <a:pt x="8569" y="2903"/>
                    <a:pt x="8464" y="2956"/>
                    <a:pt x="8391" y="2995"/>
                  </a:cubicBezTo>
                  <a:cubicBezTo>
                    <a:pt x="8365" y="3008"/>
                    <a:pt x="8345" y="3015"/>
                    <a:pt x="8319" y="3028"/>
                  </a:cubicBezTo>
                  <a:cubicBezTo>
                    <a:pt x="8273" y="3048"/>
                    <a:pt x="8227" y="3074"/>
                    <a:pt x="8174" y="3107"/>
                  </a:cubicBezTo>
                  <a:cubicBezTo>
                    <a:pt x="8049" y="3186"/>
                    <a:pt x="8049" y="3318"/>
                    <a:pt x="8049" y="3443"/>
                  </a:cubicBezTo>
                  <a:lnTo>
                    <a:pt x="8049" y="3456"/>
                  </a:lnTo>
                  <a:cubicBezTo>
                    <a:pt x="8049" y="3475"/>
                    <a:pt x="8010" y="3535"/>
                    <a:pt x="7957" y="3535"/>
                  </a:cubicBezTo>
                  <a:cubicBezTo>
                    <a:pt x="7931" y="3535"/>
                    <a:pt x="7911" y="3522"/>
                    <a:pt x="7885" y="3502"/>
                  </a:cubicBezTo>
                  <a:cubicBezTo>
                    <a:pt x="7858" y="3482"/>
                    <a:pt x="7832" y="3469"/>
                    <a:pt x="7799" y="3469"/>
                  </a:cubicBezTo>
                  <a:cubicBezTo>
                    <a:pt x="7700" y="3469"/>
                    <a:pt x="7654" y="3607"/>
                    <a:pt x="7641" y="3647"/>
                  </a:cubicBezTo>
                  <a:cubicBezTo>
                    <a:pt x="7503" y="3765"/>
                    <a:pt x="7147" y="4068"/>
                    <a:pt x="7042" y="4101"/>
                  </a:cubicBezTo>
                  <a:cubicBezTo>
                    <a:pt x="7020" y="4107"/>
                    <a:pt x="7003" y="4110"/>
                    <a:pt x="6987" y="4110"/>
                  </a:cubicBezTo>
                  <a:cubicBezTo>
                    <a:pt x="6957" y="4110"/>
                    <a:pt x="6937" y="4099"/>
                    <a:pt x="6910" y="4081"/>
                  </a:cubicBezTo>
                  <a:cubicBezTo>
                    <a:pt x="6884" y="4061"/>
                    <a:pt x="6851" y="4035"/>
                    <a:pt x="6785" y="4028"/>
                  </a:cubicBezTo>
                  <a:cubicBezTo>
                    <a:pt x="6781" y="4028"/>
                    <a:pt x="6776" y="4028"/>
                    <a:pt x="6772" y="4028"/>
                  </a:cubicBezTo>
                  <a:cubicBezTo>
                    <a:pt x="6681" y="4028"/>
                    <a:pt x="6619" y="4090"/>
                    <a:pt x="6575" y="4134"/>
                  </a:cubicBezTo>
                  <a:cubicBezTo>
                    <a:pt x="6555" y="4153"/>
                    <a:pt x="6535" y="4173"/>
                    <a:pt x="6522" y="4173"/>
                  </a:cubicBezTo>
                  <a:cubicBezTo>
                    <a:pt x="6502" y="4180"/>
                    <a:pt x="6443" y="4186"/>
                    <a:pt x="6377" y="4186"/>
                  </a:cubicBezTo>
                  <a:cubicBezTo>
                    <a:pt x="6265" y="4186"/>
                    <a:pt x="6193" y="4167"/>
                    <a:pt x="6173" y="4127"/>
                  </a:cubicBezTo>
                  <a:cubicBezTo>
                    <a:pt x="6108" y="4022"/>
                    <a:pt x="5818" y="3857"/>
                    <a:pt x="5706" y="3851"/>
                  </a:cubicBezTo>
                  <a:cubicBezTo>
                    <a:pt x="5653" y="3851"/>
                    <a:pt x="5653" y="3851"/>
                    <a:pt x="5647" y="3680"/>
                  </a:cubicBezTo>
                  <a:lnTo>
                    <a:pt x="5647" y="3601"/>
                  </a:lnTo>
                  <a:cubicBezTo>
                    <a:pt x="5634" y="3383"/>
                    <a:pt x="5489" y="3232"/>
                    <a:pt x="5370" y="3107"/>
                  </a:cubicBezTo>
                  <a:cubicBezTo>
                    <a:pt x="5357" y="3087"/>
                    <a:pt x="5338" y="3074"/>
                    <a:pt x="5324" y="3054"/>
                  </a:cubicBezTo>
                  <a:cubicBezTo>
                    <a:pt x="5298" y="3028"/>
                    <a:pt x="5265" y="3008"/>
                    <a:pt x="5226" y="3008"/>
                  </a:cubicBezTo>
                  <a:cubicBezTo>
                    <a:pt x="5134" y="3008"/>
                    <a:pt x="5041" y="3087"/>
                    <a:pt x="4969" y="3153"/>
                  </a:cubicBezTo>
                  <a:cubicBezTo>
                    <a:pt x="4943" y="3179"/>
                    <a:pt x="4910" y="3206"/>
                    <a:pt x="4890" y="3219"/>
                  </a:cubicBezTo>
                  <a:cubicBezTo>
                    <a:pt x="4878" y="3225"/>
                    <a:pt x="4870" y="3228"/>
                    <a:pt x="4862" y="3228"/>
                  </a:cubicBezTo>
                  <a:cubicBezTo>
                    <a:pt x="4852" y="3228"/>
                    <a:pt x="4842" y="3223"/>
                    <a:pt x="4824" y="3212"/>
                  </a:cubicBezTo>
                  <a:cubicBezTo>
                    <a:pt x="4798" y="3199"/>
                    <a:pt x="4758" y="3173"/>
                    <a:pt x="4679" y="3166"/>
                  </a:cubicBezTo>
                  <a:cubicBezTo>
                    <a:pt x="4670" y="3165"/>
                    <a:pt x="4661" y="3164"/>
                    <a:pt x="4653" y="3164"/>
                  </a:cubicBezTo>
                  <a:cubicBezTo>
                    <a:pt x="4527" y="3164"/>
                    <a:pt x="4521" y="3344"/>
                    <a:pt x="4521" y="3443"/>
                  </a:cubicBezTo>
                  <a:cubicBezTo>
                    <a:pt x="4515" y="3456"/>
                    <a:pt x="4515" y="3475"/>
                    <a:pt x="4515" y="3482"/>
                  </a:cubicBezTo>
                  <a:cubicBezTo>
                    <a:pt x="4462" y="3489"/>
                    <a:pt x="4285" y="3502"/>
                    <a:pt x="4100" y="3502"/>
                  </a:cubicBezTo>
                  <a:cubicBezTo>
                    <a:pt x="3850" y="3502"/>
                    <a:pt x="3811" y="3482"/>
                    <a:pt x="3804" y="3482"/>
                  </a:cubicBezTo>
                  <a:cubicBezTo>
                    <a:pt x="3732" y="3429"/>
                    <a:pt x="3554" y="3390"/>
                    <a:pt x="3528" y="3383"/>
                  </a:cubicBezTo>
                  <a:cubicBezTo>
                    <a:pt x="3506" y="3380"/>
                    <a:pt x="3485" y="3379"/>
                    <a:pt x="3465" y="3379"/>
                  </a:cubicBezTo>
                  <a:cubicBezTo>
                    <a:pt x="3400" y="3379"/>
                    <a:pt x="3346" y="3396"/>
                    <a:pt x="3310" y="3436"/>
                  </a:cubicBezTo>
                  <a:cubicBezTo>
                    <a:pt x="3231" y="3522"/>
                    <a:pt x="3238" y="3686"/>
                    <a:pt x="3245" y="3857"/>
                  </a:cubicBezTo>
                  <a:cubicBezTo>
                    <a:pt x="3245" y="3910"/>
                    <a:pt x="3245" y="3963"/>
                    <a:pt x="3245" y="4009"/>
                  </a:cubicBezTo>
                  <a:cubicBezTo>
                    <a:pt x="3245" y="4134"/>
                    <a:pt x="3363" y="4134"/>
                    <a:pt x="3396" y="4134"/>
                  </a:cubicBezTo>
                  <a:cubicBezTo>
                    <a:pt x="3436" y="4134"/>
                    <a:pt x="3482" y="4127"/>
                    <a:pt x="3528" y="4120"/>
                  </a:cubicBezTo>
                  <a:cubicBezTo>
                    <a:pt x="3587" y="4114"/>
                    <a:pt x="3653" y="4107"/>
                    <a:pt x="3719" y="4107"/>
                  </a:cubicBezTo>
                  <a:cubicBezTo>
                    <a:pt x="3765" y="4107"/>
                    <a:pt x="3797" y="4120"/>
                    <a:pt x="3817" y="4153"/>
                  </a:cubicBezTo>
                  <a:cubicBezTo>
                    <a:pt x="3857" y="4206"/>
                    <a:pt x="3850" y="4292"/>
                    <a:pt x="3837" y="4357"/>
                  </a:cubicBezTo>
                  <a:cubicBezTo>
                    <a:pt x="3817" y="4430"/>
                    <a:pt x="3751" y="4436"/>
                    <a:pt x="3712" y="4443"/>
                  </a:cubicBezTo>
                  <a:cubicBezTo>
                    <a:pt x="3653" y="4403"/>
                    <a:pt x="3600" y="4384"/>
                    <a:pt x="3547" y="4384"/>
                  </a:cubicBezTo>
                  <a:cubicBezTo>
                    <a:pt x="3475" y="4384"/>
                    <a:pt x="3436" y="4430"/>
                    <a:pt x="3416" y="4456"/>
                  </a:cubicBezTo>
                  <a:cubicBezTo>
                    <a:pt x="3409" y="4463"/>
                    <a:pt x="3396" y="4476"/>
                    <a:pt x="3396" y="4476"/>
                  </a:cubicBezTo>
                  <a:cubicBezTo>
                    <a:pt x="3389" y="4476"/>
                    <a:pt x="3376" y="4482"/>
                    <a:pt x="3317" y="4482"/>
                  </a:cubicBezTo>
                  <a:cubicBezTo>
                    <a:pt x="3278" y="4482"/>
                    <a:pt x="3225" y="4482"/>
                    <a:pt x="3179" y="4476"/>
                  </a:cubicBezTo>
                  <a:cubicBezTo>
                    <a:pt x="3155" y="4476"/>
                    <a:pt x="3137" y="4475"/>
                    <a:pt x="3122" y="4475"/>
                  </a:cubicBezTo>
                  <a:cubicBezTo>
                    <a:pt x="3100" y="4475"/>
                    <a:pt x="3085" y="4477"/>
                    <a:pt x="3074" y="4489"/>
                  </a:cubicBezTo>
                  <a:cubicBezTo>
                    <a:pt x="3021" y="4542"/>
                    <a:pt x="3027" y="4818"/>
                    <a:pt x="3034" y="4930"/>
                  </a:cubicBezTo>
                  <a:lnTo>
                    <a:pt x="3047" y="5220"/>
                  </a:lnTo>
                  <a:cubicBezTo>
                    <a:pt x="3047" y="5397"/>
                    <a:pt x="3231" y="5450"/>
                    <a:pt x="3291" y="5470"/>
                  </a:cubicBezTo>
                  <a:lnTo>
                    <a:pt x="3304" y="5470"/>
                  </a:lnTo>
                  <a:cubicBezTo>
                    <a:pt x="3370" y="5503"/>
                    <a:pt x="3488" y="5575"/>
                    <a:pt x="3488" y="5621"/>
                  </a:cubicBezTo>
                  <a:cubicBezTo>
                    <a:pt x="3488" y="5707"/>
                    <a:pt x="3495" y="5753"/>
                    <a:pt x="3626" y="5930"/>
                  </a:cubicBezTo>
                  <a:cubicBezTo>
                    <a:pt x="3738" y="6075"/>
                    <a:pt x="3620" y="6878"/>
                    <a:pt x="3561" y="7174"/>
                  </a:cubicBezTo>
                  <a:cubicBezTo>
                    <a:pt x="3488" y="7635"/>
                    <a:pt x="3442" y="8931"/>
                    <a:pt x="3442" y="8938"/>
                  </a:cubicBezTo>
                  <a:cubicBezTo>
                    <a:pt x="3429" y="8991"/>
                    <a:pt x="3389" y="9076"/>
                    <a:pt x="3357" y="9089"/>
                  </a:cubicBezTo>
                  <a:cubicBezTo>
                    <a:pt x="3343" y="9089"/>
                    <a:pt x="3330" y="9096"/>
                    <a:pt x="3324" y="9096"/>
                  </a:cubicBezTo>
                  <a:cubicBezTo>
                    <a:pt x="3297" y="9096"/>
                    <a:pt x="3271" y="9083"/>
                    <a:pt x="3218" y="9004"/>
                  </a:cubicBezTo>
                  <a:cubicBezTo>
                    <a:pt x="3172" y="8925"/>
                    <a:pt x="3100" y="8918"/>
                    <a:pt x="3027" y="8912"/>
                  </a:cubicBezTo>
                  <a:cubicBezTo>
                    <a:pt x="3001" y="8912"/>
                    <a:pt x="2975" y="8905"/>
                    <a:pt x="2942" y="8905"/>
                  </a:cubicBezTo>
                  <a:cubicBezTo>
                    <a:pt x="2931" y="8902"/>
                    <a:pt x="2920" y="8901"/>
                    <a:pt x="2910" y="8901"/>
                  </a:cubicBezTo>
                  <a:cubicBezTo>
                    <a:pt x="2820" y="8901"/>
                    <a:pt x="2748" y="8996"/>
                    <a:pt x="2718" y="9043"/>
                  </a:cubicBezTo>
                  <a:cubicBezTo>
                    <a:pt x="2712" y="9050"/>
                    <a:pt x="2705" y="9056"/>
                    <a:pt x="2705" y="9063"/>
                  </a:cubicBezTo>
                  <a:cubicBezTo>
                    <a:pt x="2692" y="9070"/>
                    <a:pt x="2639" y="9096"/>
                    <a:pt x="2587" y="9116"/>
                  </a:cubicBezTo>
                  <a:cubicBezTo>
                    <a:pt x="2576" y="9115"/>
                    <a:pt x="2566" y="9114"/>
                    <a:pt x="2556" y="9114"/>
                  </a:cubicBezTo>
                  <a:cubicBezTo>
                    <a:pt x="2425" y="9114"/>
                    <a:pt x="2360" y="9192"/>
                    <a:pt x="2317" y="9247"/>
                  </a:cubicBezTo>
                  <a:cubicBezTo>
                    <a:pt x="2304" y="9260"/>
                    <a:pt x="2284" y="9287"/>
                    <a:pt x="2277" y="9287"/>
                  </a:cubicBezTo>
                  <a:cubicBezTo>
                    <a:pt x="2272" y="9287"/>
                    <a:pt x="2267" y="9288"/>
                    <a:pt x="2262" y="9288"/>
                  </a:cubicBezTo>
                  <a:cubicBezTo>
                    <a:pt x="2206" y="9288"/>
                    <a:pt x="2143" y="9257"/>
                    <a:pt x="2113" y="9221"/>
                  </a:cubicBezTo>
                  <a:cubicBezTo>
                    <a:pt x="2106" y="9214"/>
                    <a:pt x="2093" y="9208"/>
                    <a:pt x="2073" y="9208"/>
                  </a:cubicBezTo>
                  <a:cubicBezTo>
                    <a:pt x="1988" y="9208"/>
                    <a:pt x="1691" y="9445"/>
                    <a:pt x="1599" y="9524"/>
                  </a:cubicBezTo>
                  <a:cubicBezTo>
                    <a:pt x="1448" y="9642"/>
                    <a:pt x="1033" y="9971"/>
                    <a:pt x="967" y="10011"/>
                  </a:cubicBezTo>
                  <a:cubicBezTo>
                    <a:pt x="856" y="10063"/>
                    <a:pt x="836" y="10235"/>
                    <a:pt x="836" y="10254"/>
                  </a:cubicBezTo>
                  <a:cubicBezTo>
                    <a:pt x="836" y="10281"/>
                    <a:pt x="829" y="10662"/>
                    <a:pt x="829" y="10715"/>
                  </a:cubicBezTo>
                  <a:cubicBezTo>
                    <a:pt x="823" y="10761"/>
                    <a:pt x="757" y="10787"/>
                    <a:pt x="704" y="10801"/>
                  </a:cubicBezTo>
                  <a:cubicBezTo>
                    <a:pt x="619" y="10827"/>
                    <a:pt x="599" y="10932"/>
                    <a:pt x="586" y="11011"/>
                  </a:cubicBezTo>
                  <a:cubicBezTo>
                    <a:pt x="579" y="11024"/>
                    <a:pt x="579" y="11044"/>
                    <a:pt x="573" y="11057"/>
                  </a:cubicBezTo>
                  <a:cubicBezTo>
                    <a:pt x="573" y="11064"/>
                    <a:pt x="573" y="11070"/>
                    <a:pt x="566" y="11077"/>
                  </a:cubicBezTo>
                  <a:cubicBezTo>
                    <a:pt x="553" y="11130"/>
                    <a:pt x="527" y="11195"/>
                    <a:pt x="553" y="11248"/>
                  </a:cubicBezTo>
                  <a:cubicBezTo>
                    <a:pt x="566" y="11268"/>
                    <a:pt x="586" y="11281"/>
                    <a:pt x="606" y="11288"/>
                  </a:cubicBezTo>
                  <a:cubicBezTo>
                    <a:pt x="638" y="11294"/>
                    <a:pt x="744" y="11373"/>
                    <a:pt x="750" y="11393"/>
                  </a:cubicBezTo>
                  <a:cubicBezTo>
                    <a:pt x="750" y="11406"/>
                    <a:pt x="737" y="11465"/>
                    <a:pt x="704" y="11498"/>
                  </a:cubicBezTo>
                  <a:cubicBezTo>
                    <a:pt x="698" y="11505"/>
                    <a:pt x="684" y="11518"/>
                    <a:pt x="665" y="11518"/>
                  </a:cubicBezTo>
                  <a:cubicBezTo>
                    <a:pt x="650" y="11511"/>
                    <a:pt x="633" y="11508"/>
                    <a:pt x="615" y="11508"/>
                  </a:cubicBezTo>
                  <a:cubicBezTo>
                    <a:pt x="563" y="11508"/>
                    <a:pt x="503" y="11533"/>
                    <a:pt x="454" y="11557"/>
                  </a:cubicBezTo>
                  <a:cubicBezTo>
                    <a:pt x="434" y="11564"/>
                    <a:pt x="415" y="11571"/>
                    <a:pt x="395" y="11577"/>
                  </a:cubicBezTo>
                  <a:cubicBezTo>
                    <a:pt x="290" y="11610"/>
                    <a:pt x="329" y="12117"/>
                    <a:pt x="329" y="12137"/>
                  </a:cubicBezTo>
                  <a:cubicBezTo>
                    <a:pt x="342" y="12183"/>
                    <a:pt x="329" y="12235"/>
                    <a:pt x="323" y="12262"/>
                  </a:cubicBezTo>
                  <a:cubicBezTo>
                    <a:pt x="283" y="12281"/>
                    <a:pt x="158" y="12354"/>
                    <a:pt x="66" y="12433"/>
                  </a:cubicBezTo>
                  <a:cubicBezTo>
                    <a:pt x="20" y="12466"/>
                    <a:pt x="0" y="12518"/>
                    <a:pt x="13" y="12577"/>
                  </a:cubicBezTo>
                  <a:cubicBezTo>
                    <a:pt x="26" y="12643"/>
                    <a:pt x="79" y="12709"/>
                    <a:pt x="118" y="12722"/>
                  </a:cubicBezTo>
                  <a:cubicBezTo>
                    <a:pt x="171" y="12735"/>
                    <a:pt x="257" y="12782"/>
                    <a:pt x="257" y="12814"/>
                  </a:cubicBezTo>
                  <a:cubicBezTo>
                    <a:pt x="257" y="12867"/>
                    <a:pt x="316" y="12933"/>
                    <a:pt x="454" y="13045"/>
                  </a:cubicBezTo>
                  <a:lnTo>
                    <a:pt x="461" y="13051"/>
                  </a:lnTo>
                  <a:cubicBezTo>
                    <a:pt x="553" y="13124"/>
                    <a:pt x="665" y="13242"/>
                    <a:pt x="678" y="13341"/>
                  </a:cubicBezTo>
                  <a:cubicBezTo>
                    <a:pt x="691" y="13486"/>
                    <a:pt x="869" y="13552"/>
                    <a:pt x="981" y="13591"/>
                  </a:cubicBezTo>
                  <a:lnTo>
                    <a:pt x="1007" y="13598"/>
                  </a:lnTo>
                  <a:cubicBezTo>
                    <a:pt x="1079" y="13631"/>
                    <a:pt x="1073" y="13742"/>
                    <a:pt x="1060" y="13788"/>
                  </a:cubicBezTo>
                  <a:cubicBezTo>
                    <a:pt x="1046" y="13821"/>
                    <a:pt x="967" y="13874"/>
                    <a:pt x="902" y="13874"/>
                  </a:cubicBezTo>
                  <a:cubicBezTo>
                    <a:pt x="810" y="13874"/>
                    <a:pt x="757" y="14006"/>
                    <a:pt x="750" y="14025"/>
                  </a:cubicBezTo>
                  <a:cubicBezTo>
                    <a:pt x="737" y="14071"/>
                    <a:pt x="737" y="14111"/>
                    <a:pt x="757" y="14144"/>
                  </a:cubicBezTo>
                  <a:cubicBezTo>
                    <a:pt x="790" y="14190"/>
                    <a:pt x="856" y="14203"/>
                    <a:pt x="908" y="14203"/>
                  </a:cubicBezTo>
                  <a:lnTo>
                    <a:pt x="948" y="14203"/>
                  </a:lnTo>
                  <a:cubicBezTo>
                    <a:pt x="954" y="14197"/>
                    <a:pt x="1211" y="14183"/>
                    <a:pt x="1428" y="14183"/>
                  </a:cubicBezTo>
                  <a:cubicBezTo>
                    <a:pt x="1540" y="14183"/>
                    <a:pt x="1626" y="14190"/>
                    <a:pt x="1678" y="14197"/>
                  </a:cubicBezTo>
                  <a:cubicBezTo>
                    <a:pt x="1849" y="14223"/>
                    <a:pt x="1935" y="14447"/>
                    <a:pt x="1955" y="14565"/>
                  </a:cubicBezTo>
                  <a:cubicBezTo>
                    <a:pt x="1961" y="14598"/>
                    <a:pt x="1994" y="14664"/>
                    <a:pt x="2113" y="14664"/>
                  </a:cubicBezTo>
                  <a:cubicBezTo>
                    <a:pt x="2192" y="14664"/>
                    <a:pt x="2284" y="14631"/>
                    <a:pt x="2310" y="14624"/>
                  </a:cubicBezTo>
                  <a:cubicBezTo>
                    <a:pt x="2330" y="14626"/>
                    <a:pt x="2348" y="14626"/>
                    <a:pt x="2366" y="14626"/>
                  </a:cubicBezTo>
                  <a:cubicBezTo>
                    <a:pt x="2600" y="14626"/>
                    <a:pt x="2730" y="14515"/>
                    <a:pt x="2804" y="14460"/>
                  </a:cubicBezTo>
                  <a:cubicBezTo>
                    <a:pt x="2817" y="14447"/>
                    <a:pt x="2830" y="14433"/>
                    <a:pt x="2837" y="14433"/>
                  </a:cubicBezTo>
                  <a:cubicBezTo>
                    <a:pt x="2896" y="14414"/>
                    <a:pt x="3139" y="14223"/>
                    <a:pt x="3159" y="14137"/>
                  </a:cubicBezTo>
                  <a:cubicBezTo>
                    <a:pt x="3166" y="14098"/>
                    <a:pt x="3205" y="14071"/>
                    <a:pt x="3245" y="14071"/>
                  </a:cubicBezTo>
                  <a:cubicBezTo>
                    <a:pt x="3251" y="14071"/>
                    <a:pt x="3264" y="14071"/>
                    <a:pt x="3271" y="14078"/>
                  </a:cubicBezTo>
                  <a:cubicBezTo>
                    <a:pt x="3284" y="14098"/>
                    <a:pt x="3264" y="14157"/>
                    <a:pt x="3238" y="14203"/>
                  </a:cubicBezTo>
                  <a:lnTo>
                    <a:pt x="3238" y="14210"/>
                  </a:lnTo>
                  <a:lnTo>
                    <a:pt x="3238" y="14216"/>
                  </a:lnTo>
                  <a:cubicBezTo>
                    <a:pt x="3238" y="14256"/>
                    <a:pt x="3245" y="15131"/>
                    <a:pt x="3251" y="15276"/>
                  </a:cubicBezTo>
                  <a:cubicBezTo>
                    <a:pt x="3264" y="15421"/>
                    <a:pt x="3449" y="15421"/>
                    <a:pt x="3547" y="15421"/>
                  </a:cubicBezTo>
                  <a:lnTo>
                    <a:pt x="3738" y="15421"/>
                  </a:lnTo>
                  <a:cubicBezTo>
                    <a:pt x="3982" y="15414"/>
                    <a:pt x="4008" y="15328"/>
                    <a:pt x="4008" y="15296"/>
                  </a:cubicBezTo>
                  <a:cubicBezTo>
                    <a:pt x="4008" y="15296"/>
                    <a:pt x="4015" y="15282"/>
                    <a:pt x="4028" y="15269"/>
                  </a:cubicBezTo>
                  <a:cubicBezTo>
                    <a:pt x="4127" y="15269"/>
                    <a:pt x="4666" y="15263"/>
                    <a:pt x="4699" y="15263"/>
                  </a:cubicBezTo>
                  <a:cubicBezTo>
                    <a:pt x="4712" y="15263"/>
                    <a:pt x="4732" y="15282"/>
                    <a:pt x="4739" y="15296"/>
                  </a:cubicBezTo>
                  <a:cubicBezTo>
                    <a:pt x="4752" y="15355"/>
                    <a:pt x="4798" y="15421"/>
                    <a:pt x="4910" y="15421"/>
                  </a:cubicBezTo>
                  <a:cubicBezTo>
                    <a:pt x="4956" y="15421"/>
                    <a:pt x="5002" y="15407"/>
                    <a:pt x="5035" y="15401"/>
                  </a:cubicBezTo>
                  <a:cubicBezTo>
                    <a:pt x="5055" y="15401"/>
                    <a:pt x="5061" y="15394"/>
                    <a:pt x="5068" y="15394"/>
                  </a:cubicBezTo>
                  <a:cubicBezTo>
                    <a:pt x="5153" y="15388"/>
                    <a:pt x="5324" y="15138"/>
                    <a:pt x="5324" y="15138"/>
                  </a:cubicBezTo>
                  <a:cubicBezTo>
                    <a:pt x="5364" y="15078"/>
                    <a:pt x="5430" y="15032"/>
                    <a:pt x="5443" y="15032"/>
                  </a:cubicBezTo>
                  <a:cubicBezTo>
                    <a:pt x="5456" y="15032"/>
                    <a:pt x="5667" y="14953"/>
                    <a:pt x="5680" y="14907"/>
                  </a:cubicBezTo>
                  <a:cubicBezTo>
                    <a:pt x="5699" y="14874"/>
                    <a:pt x="5943" y="14637"/>
                    <a:pt x="5996" y="14618"/>
                  </a:cubicBezTo>
                  <a:cubicBezTo>
                    <a:pt x="6061" y="14585"/>
                    <a:pt x="6496" y="14262"/>
                    <a:pt x="6562" y="14170"/>
                  </a:cubicBezTo>
                  <a:cubicBezTo>
                    <a:pt x="6608" y="14111"/>
                    <a:pt x="6785" y="13992"/>
                    <a:pt x="6864" y="13940"/>
                  </a:cubicBezTo>
                  <a:cubicBezTo>
                    <a:pt x="7042" y="13946"/>
                    <a:pt x="7319" y="13953"/>
                    <a:pt x="7345" y="13960"/>
                  </a:cubicBezTo>
                  <a:lnTo>
                    <a:pt x="7358" y="13960"/>
                  </a:lnTo>
                  <a:cubicBezTo>
                    <a:pt x="7411" y="13960"/>
                    <a:pt x="7476" y="13900"/>
                    <a:pt x="7490" y="13881"/>
                  </a:cubicBezTo>
                  <a:cubicBezTo>
                    <a:pt x="7523" y="13841"/>
                    <a:pt x="7536" y="13841"/>
                    <a:pt x="7542" y="13841"/>
                  </a:cubicBezTo>
                  <a:cubicBezTo>
                    <a:pt x="7582" y="13841"/>
                    <a:pt x="7621" y="13966"/>
                    <a:pt x="7621" y="14032"/>
                  </a:cubicBezTo>
                  <a:cubicBezTo>
                    <a:pt x="7628" y="14078"/>
                    <a:pt x="7628" y="14085"/>
                    <a:pt x="7529" y="14289"/>
                  </a:cubicBezTo>
                  <a:cubicBezTo>
                    <a:pt x="7417" y="14519"/>
                    <a:pt x="7549" y="14710"/>
                    <a:pt x="7588" y="14743"/>
                  </a:cubicBezTo>
                  <a:cubicBezTo>
                    <a:pt x="7602" y="14749"/>
                    <a:pt x="7648" y="14795"/>
                    <a:pt x="7648" y="14848"/>
                  </a:cubicBezTo>
                  <a:cubicBezTo>
                    <a:pt x="7648" y="14881"/>
                    <a:pt x="7628" y="14920"/>
                    <a:pt x="7588" y="14953"/>
                  </a:cubicBezTo>
                  <a:cubicBezTo>
                    <a:pt x="7444" y="15085"/>
                    <a:pt x="7602" y="15322"/>
                    <a:pt x="7608" y="15335"/>
                  </a:cubicBezTo>
                  <a:cubicBezTo>
                    <a:pt x="7832" y="15592"/>
                    <a:pt x="8214" y="16026"/>
                    <a:pt x="8266" y="16046"/>
                  </a:cubicBezTo>
                  <a:cubicBezTo>
                    <a:pt x="8319" y="16059"/>
                    <a:pt x="8536" y="16177"/>
                    <a:pt x="8556" y="16197"/>
                  </a:cubicBezTo>
                  <a:lnTo>
                    <a:pt x="8562" y="16204"/>
                  </a:lnTo>
                  <a:cubicBezTo>
                    <a:pt x="8589" y="16237"/>
                    <a:pt x="8655" y="16335"/>
                    <a:pt x="8747" y="16335"/>
                  </a:cubicBezTo>
                  <a:lnTo>
                    <a:pt x="8786" y="16329"/>
                  </a:lnTo>
                  <a:cubicBezTo>
                    <a:pt x="8819" y="16329"/>
                    <a:pt x="8859" y="16322"/>
                    <a:pt x="8898" y="16322"/>
                  </a:cubicBezTo>
                  <a:cubicBezTo>
                    <a:pt x="8990" y="16322"/>
                    <a:pt x="9049" y="16342"/>
                    <a:pt x="9089" y="16388"/>
                  </a:cubicBezTo>
                  <a:cubicBezTo>
                    <a:pt x="9135" y="16441"/>
                    <a:pt x="9214" y="16467"/>
                    <a:pt x="9332" y="16467"/>
                  </a:cubicBezTo>
                  <a:cubicBezTo>
                    <a:pt x="9392" y="16467"/>
                    <a:pt x="9444" y="16460"/>
                    <a:pt x="9490" y="16454"/>
                  </a:cubicBezTo>
                  <a:cubicBezTo>
                    <a:pt x="9517" y="16454"/>
                    <a:pt x="9543" y="16454"/>
                    <a:pt x="9563" y="16447"/>
                  </a:cubicBezTo>
                  <a:cubicBezTo>
                    <a:pt x="9622" y="16447"/>
                    <a:pt x="9708" y="16539"/>
                    <a:pt x="9760" y="16599"/>
                  </a:cubicBezTo>
                  <a:cubicBezTo>
                    <a:pt x="9793" y="16632"/>
                    <a:pt x="9819" y="16658"/>
                    <a:pt x="9839" y="16671"/>
                  </a:cubicBezTo>
                  <a:cubicBezTo>
                    <a:pt x="9879" y="16691"/>
                    <a:pt x="9977" y="16704"/>
                    <a:pt x="10122" y="16717"/>
                  </a:cubicBezTo>
                  <a:cubicBezTo>
                    <a:pt x="10175" y="16717"/>
                    <a:pt x="10221" y="16724"/>
                    <a:pt x="10260" y="16724"/>
                  </a:cubicBezTo>
                  <a:cubicBezTo>
                    <a:pt x="10333" y="16737"/>
                    <a:pt x="10524" y="16915"/>
                    <a:pt x="10622" y="17013"/>
                  </a:cubicBezTo>
                  <a:cubicBezTo>
                    <a:pt x="10668" y="17053"/>
                    <a:pt x="10695" y="17086"/>
                    <a:pt x="10715" y="17099"/>
                  </a:cubicBezTo>
                  <a:cubicBezTo>
                    <a:pt x="10761" y="17132"/>
                    <a:pt x="10919" y="17132"/>
                    <a:pt x="11241" y="17132"/>
                  </a:cubicBezTo>
                  <a:cubicBezTo>
                    <a:pt x="11366" y="17132"/>
                    <a:pt x="11485" y="17132"/>
                    <a:pt x="11570" y="17138"/>
                  </a:cubicBezTo>
                  <a:cubicBezTo>
                    <a:pt x="11748" y="17152"/>
                    <a:pt x="11893" y="17382"/>
                    <a:pt x="11965" y="17494"/>
                  </a:cubicBezTo>
                  <a:cubicBezTo>
                    <a:pt x="11978" y="17520"/>
                    <a:pt x="11991" y="17540"/>
                    <a:pt x="12004" y="17553"/>
                  </a:cubicBezTo>
                  <a:cubicBezTo>
                    <a:pt x="12037" y="17606"/>
                    <a:pt x="12031" y="18073"/>
                    <a:pt x="12011" y="18139"/>
                  </a:cubicBezTo>
                  <a:cubicBezTo>
                    <a:pt x="11991" y="18191"/>
                    <a:pt x="11945" y="18270"/>
                    <a:pt x="11873" y="18323"/>
                  </a:cubicBezTo>
                  <a:cubicBezTo>
                    <a:pt x="11853" y="18336"/>
                    <a:pt x="11847" y="18356"/>
                    <a:pt x="11847" y="18382"/>
                  </a:cubicBezTo>
                  <a:cubicBezTo>
                    <a:pt x="11840" y="18441"/>
                    <a:pt x="11919" y="18514"/>
                    <a:pt x="12004" y="18580"/>
                  </a:cubicBezTo>
                  <a:cubicBezTo>
                    <a:pt x="12011" y="18593"/>
                    <a:pt x="12024" y="18599"/>
                    <a:pt x="12024" y="18599"/>
                  </a:cubicBezTo>
                  <a:cubicBezTo>
                    <a:pt x="12051" y="18626"/>
                    <a:pt x="12116" y="18751"/>
                    <a:pt x="12162" y="18843"/>
                  </a:cubicBezTo>
                  <a:cubicBezTo>
                    <a:pt x="12156" y="18896"/>
                    <a:pt x="12129" y="19172"/>
                    <a:pt x="12136" y="19330"/>
                  </a:cubicBezTo>
                  <a:cubicBezTo>
                    <a:pt x="12143" y="19481"/>
                    <a:pt x="12393" y="19481"/>
                    <a:pt x="12478" y="19481"/>
                  </a:cubicBezTo>
                  <a:cubicBezTo>
                    <a:pt x="12564" y="19481"/>
                    <a:pt x="12643" y="19475"/>
                    <a:pt x="12689" y="19468"/>
                  </a:cubicBezTo>
                  <a:lnTo>
                    <a:pt x="12735" y="19468"/>
                  </a:lnTo>
                  <a:cubicBezTo>
                    <a:pt x="12781" y="19468"/>
                    <a:pt x="12840" y="19422"/>
                    <a:pt x="12860" y="19402"/>
                  </a:cubicBezTo>
                  <a:cubicBezTo>
                    <a:pt x="12939" y="19402"/>
                    <a:pt x="13334" y="19396"/>
                    <a:pt x="13525" y="19396"/>
                  </a:cubicBezTo>
                  <a:cubicBezTo>
                    <a:pt x="13591" y="19396"/>
                    <a:pt x="13637" y="19409"/>
                    <a:pt x="13656" y="19435"/>
                  </a:cubicBezTo>
                  <a:cubicBezTo>
                    <a:pt x="13676" y="19455"/>
                    <a:pt x="13670" y="19481"/>
                    <a:pt x="13670" y="19488"/>
                  </a:cubicBezTo>
                  <a:lnTo>
                    <a:pt x="13670" y="19494"/>
                  </a:lnTo>
                  <a:cubicBezTo>
                    <a:pt x="13670" y="19501"/>
                    <a:pt x="13689" y="19968"/>
                    <a:pt x="13689" y="20120"/>
                  </a:cubicBezTo>
                  <a:cubicBezTo>
                    <a:pt x="13689" y="20284"/>
                    <a:pt x="13814" y="20357"/>
                    <a:pt x="13821" y="20363"/>
                  </a:cubicBezTo>
                  <a:lnTo>
                    <a:pt x="13834" y="20370"/>
                  </a:lnTo>
                  <a:cubicBezTo>
                    <a:pt x="13906" y="20376"/>
                    <a:pt x="14110" y="20396"/>
                    <a:pt x="14170" y="20422"/>
                  </a:cubicBezTo>
                  <a:cubicBezTo>
                    <a:pt x="14209" y="20442"/>
                    <a:pt x="14275" y="20712"/>
                    <a:pt x="14308" y="20936"/>
                  </a:cubicBezTo>
                  <a:cubicBezTo>
                    <a:pt x="14301" y="21140"/>
                    <a:pt x="14288" y="21620"/>
                    <a:pt x="14334" y="21679"/>
                  </a:cubicBezTo>
                  <a:cubicBezTo>
                    <a:pt x="14367" y="21726"/>
                    <a:pt x="14367" y="21824"/>
                    <a:pt x="14361" y="21844"/>
                  </a:cubicBezTo>
                  <a:cubicBezTo>
                    <a:pt x="14354" y="21857"/>
                    <a:pt x="14288" y="21930"/>
                    <a:pt x="14216" y="21956"/>
                  </a:cubicBezTo>
                  <a:cubicBezTo>
                    <a:pt x="14091" y="21995"/>
                    <a:pt x="14104" y="22482"/>
                    <a:pt x="14110" y="22509"/>
                  </a:cubicBezTo>
                  <a:cubicBezTo>
                    <a:pt x="14124" y="22588"/>
                    <a:pt x="14157" y="22621"/>
                    <a:pt x="14255" y="22660"/>
                  </a:cubicBezTo>
                  <a:cubicBezTo>
                    <a:pt x="14262" y="22667"/>
                    <a:pt x="14268" y="22673"/>
                    <a:pt x="14268" y="22680"/>
                  </a:cubicBezTo>
                  <a:cubicBezTo>
                    <a:pt x="14275" y="22713"/>
                    <a:pt x="14236" y="22785"/>
                    <a:pt x="14209" y="22825"/>
                  </a:cubicBezTo>
                  <a:cubicBezTo>
                    <a:pt x="14176" y="22858"/>
                    <a:pt x="14150" y="22897"/>
                    <a:pt x="14150" y="22943"/>
                  </a:cubicBezTo>
                  <a:cubicBezTo>
                    <a:pt x="14137" y="23055"/>
                    <a:pt x="14242" y="23173"/>
                    <a:pt x="14282" y="23220"/>
                  </a:cubicBezTo>
                  <a:lnTo>
                    <a:pt x="14295" y="23233"/>
                  </a:lnTo>
                  <a:cubicBezTo>
                    <a:pt x="14315" y="23259"/>
                    <a:pt x="14374" y="23404"/>
                    <a:pt x="14407" y="23489"/>
                  </a:cubicBezTo>
                  <a:cubicBezTo>
                    <a:pt x="14407" y="23575"/>
                    <a:pt x="14393" y="24378"/>
                    <a:pt x="14407" y="24470"/>
                  </a:cubicBezTo>
                  <a:cubicBezTo>
                    <a:pt x="14407" y="24523"/>
                    <a:pt x="14433" y="24575"/>
                    <a:pt x="14538" y="24575"/>
                  </a:cubicBezTo>
                  <a:lnTo>
                    <a:pt x="14591" y="24575"/>
                  </a:lnTo>
                  <a:cubicBezTo>
                    <a:pt x="14815" y="24575"/>
                    <a:pt x="14867" y="24588"/>
                    <a:pt x="14874" y="24595"/>
                  </a:cubicBezTo>
                  <a:cubicBezTo>
                    <a:pt x="14927" y="24654"/>
                    <a:pt x="15223" y="24681"/>
                    <a:pt x="15223" y="24681"/>
                  </a:cubicBezTo>
                  <a:cubicBezTo>
                    <a:pt x="15229" y="24681"/>
                    <a:pt x="15236" y="24681"/>
                    <a:pt x="15242" y="24681"/>
                  </a:cubicBezTo>
                  <a:cubicBezTo>
                    <a:pt x="15313" y="24681"/>
                    <a:pt x="15376" y="24647"/>
                    <a:pt x="15466" y="24562"/>
                  </a:cubicBezTo>
                  <a:cubicBezTo>
                    <a:pt x="15486" y="24542"/>
                    <a:pt x="15512" y="24529"/>
                    <a:pt x="15552" y="24529"/>
                  </a:cubicBezTo>
                  <a:cubicBezTo>
                    <a:pt x="15631" y="24529"/>
                    <a:pt x="15710" y="24575"/>
                    <a:pt x="15710" y="24582"/>
                  </a:cubicBezTo>
                  <a:lnTo>
                    <a:pt x="15723" y="24582"/>
                  </a:lnTo>
                  <a:cubicBezTo>
                    <a:pt x="15907" y="24588"/>
                    <a:pt x="16118" y="24733"/>
                    <a:pt x="16144" y="24746"/>
                  </a:cubicBezTo>
                  <a:cubicBezTo>
                    <a:pt x="16170" y="24779"/>
                    <a:pt x="16230" y="24996"/>
                    <a:pt x="16315" y="25405"/>
                  </a:cubicBezTo>
                  <a:cubicBezTo>
                    <a:pt x="16322" y="25444"/>
                    <a:pt x="16328" y="25470"/>
                    <a:pt x="16328" y="25484"/>
                  </a:cubicBezTo>
                  <a:cubicBezTo>
                    <a:pt x="16348" y="25569"/>
                    <a:pt x="16368" y="25780"/>
                    <a:pt x="16342" y="25872"/>
                  </a:cubicBezTo>
                  <a:cubicBezTo>
                    <a:pt x="16309" y="25971"/>
                    <a:pt x="16381" y="26050"/>
                    <a:pt x="16407" y="26076"/>
                  </a:cubicBezTo>
                  <a:cubicBezTo>
                    <a:pt x="16414" y="26175"/>
                    <a:pt x="16486" y="26181"/>
                    <a:pt x="16579" y="26194"/>
                  </a:cubicBezTo>
                  <a:cubicBezTo>
                    <a:pt x="16597" y="26197"/>
                    <a:pt x="16613" y="26198"/>
                    <a:pt x="16628" y="26198"/>
                  </a:cubicBezTo>
                  <a:cubicBezTo>
                    <a:pt x="16692" y="26198"/>
                    <a:pt x="16740" y="26176"/>
                    <a:pt x="16835" y="26128"/>
                  </a:cubicBezTo>
                  <a:cubicBezTo>
                    <a:pt x="16868" y="26115"/>
                    <a:pt x="16901" y="26096"/>
                    <a:pt x="16947" y="26076"/>
                  </a:cubicBezTo>
                  <a:cubicBezTo>
                    <a:pt x="16993" y="26056"/>
                    <a:pt x="17033" y="26043"/>
                    <a:pt x="17066" y="26043"/>
                  </a:cubicBezTo>
                  <a:cubicBezTo>
                    <a:pt x="17145" y="26043"/>
                    <a:pt x="17197" y="26089"/>
                    <a:pt x="17263" y="26148"/>
                  </a:cubicBezTo>
                  <a:cubicBezTo>
                    <a:pt x="17283" y="26161"/>
                    <a:pt x="17302" y="26181"/>
                    <a:pt x="17322" y="26194"/>
                  </a:cubicBezTo>
                  <a:cubicBezTo>
                    <a:pt x="17381" y="26240"/>
                    <a:pt x="17362" y="26306"/>
                    <a:pt x="17329" y="26398"/>
                  </a:cubicBezTo>
                  <a:cubicBezTo>
                    <a:pt x="17316" y="26438"/>
                    <a:pt x="17296" y="26484"/>
                    <a:pt x="17302" y="26517"/>
                  </a:cubicBezTo>
                  <a:cubicBezTo>
                    <a:pt x="17316" y="26668"/>
                    <a:pt x="17309" y="27063"/>
                    <a:pt x="17250" y="27116"/>
                  </a:cubicBezTo>
                  <a:cubicBezTo>
                    <a:pt x="17177" y="27168"/>
                    <a:pt x="17191" y="27478"/>
                    <a:pt x="17191" y="27478"/>
                  </a:cubicBezTo>
                  <a:cubicBezTo>
                    <a:pt x="17197" y="27543"/>
                    <a:pt x="17283" y="27543"/>
                    <a:pt x="17329" y="27543"/>
                  </a:cubicBezTo>
                  <a:lnTo>
                    <a:pt x="17401" y="27543"/>
                  </a:lnTo>
                  <a:cubicBezTo>
                    <a:pt x="17428" y="27543"/>
                    <a:pt x="17460" y="27537"/>
                    <a:pt x="17493" y="27537"/>
                  </a:cubicBezTo>
                  <a:cubicBezTo>
                    <a:pt x="17546" y="27537"/>
                    <a:pt x="17585" y="27543"/>
                    <a:pt x="17618" y="27550"/>
                  </a:cubicBezTo>
                  <a:cubicBezTo>
                    <a:pt x="17776" y="27570"/>
                    <a:pt x="17829" y="27853"/>
                    <a:pt x="17829" y="27853"/>
                  </a:cubicBezTo>
                  <a:cubicBezTo>
                    <a:pt x="17829" y="27886"/>
                    <a:pt x="17816" y="28715"/>
                    <a:pt x="17816" y="28768"/>
                  </a:cubicBezTo>
                  <a:cubicBezTo>
                    <a:pt x="17816" y="28807"/>
                    <a:pt x="17803" y="28893"/>
                    <a:pt x="17704" y="28926"/>
                  </a:cubicBezTo>
                  <a:cubicBezTo>
                    <a:pt x="17638" y="28945"/>
                    <a:pt x="17434" y="29103"/>
                    <a:pt x="17151" y="29320"/>
                  </a:cubicBezTo>
                  <a:cubicBezTo>
                    <a:pt x="17013" y="29426"/>
                    <a:pt x="16881" y="29524"/>
                    <a:pt x="16848" y="29544"/>
                  </a:cubicBezTo>
                  <a:cubicBezTo>
                    <a:pt x="16776" y="29584"/>
                    <a:pt x="16480" y="29834"/>
                    <a:pt x="16480" y="29926"/>
                  </a:cubicBezTo>
                  <a:cubicBezTo>
                    <a:pt x="16480" y="29992"/>
                    <a:pt x="16460" y="30058"/>
                    <a:pt x="16453" y="30064"/>
                  </a:cubicBezTo>
                  <a:cubicBezTo>
                    <a:pt x="16407" y="30064"/>
                    <a:pt x="16276" y="30137"/>
                    <a:pt x="16269" y="30169"/>
                  </a:cubicBezTo>
                  <a:cubicBezTo>
                    <a:pt x="16236" y="30235"/>
                    <a:pt x="15828" y="30926"/>
                    <a:pt x="15769" y="30966"/>
                  </a:cubicBezTo>
                  <a:cubicBezTo>
                    <a:pt x="15703" y="31012"/>
                    <a:pt x="15466" y="31321"/>
                    <a:pt x="15453" y="31367"/>
                  </a:cubicBezTo>
                  <a:cubicBezTo>
                    <a:pt x="15440" y="31400"/>
                    <a:pt x="15256" y="31716"/>
                    <a:pt x="15183" y="31815"/>
                  </a:cubicBezTo>
                  <a:cubicBezTo>
                    <a:pt x="15150" y="31854"/>
                    <a:pt x="15144" y="31887"/>
                    <a:pt x="15157" y="31920"/>
                  </a:cubicBezTo>
                  <a:cubicBezTo>
                    <a:pt x="15183" y="31966"/>
                    <a:pt x="15249" y="31966"/>
                    <a:pt x="15262" y="31966"/>
                  </a:cubicBezTo>
                  <a:cubicBezTo>
                    <a:pt x="15282" y="31966"/>
                    <a:pt x="15486" y="31960"/>
                    <a:pt x="15565" y="31874"/>
                  </a:cubicBezTo>
                  <a:cubicBezTo>
                    <a:pt x="15591" y="31841"/>
                    <a:pt x="15703" y="31821"/>
                    <a:pt x="15855" y="31821"/>
                  </a:cubicBezTo>
                  <a:lnTo>
                    <a:pt x="15874" y="31821"/>
                  </a:lnTo>
                  <a:cubicBezTo>
                    <a:pt x="15934" y="31861"/>
                    <a:pt x="16217" y="32091"/>
                    <a:pt x="16269" y="32131"/>
                  </a:cubicBezTo>
                  <a:cubicBezTo>
                    <a:pt x="16322" y="32157"/>
                    <a:pt x="16381" y="32262"/>
                    <a:pt x="16381" y="32282"/>
                  </a:cubicBezTo>
                  <a:cubicBezTo>
                    <a:pt x="16335" y="32328"/>
                    <a:pt x="16328" y="32401"/>
                    <a:pt x="16361" y="32466"/>
                  </a:cubicBezTo>
                  <a:cubicBezTo>
                    <a:pt x="16395" y="32545"/>
                    <a:pt x="16468" y="32595"/>
                    <a:pt x="16534" y="32595"/>
                  </a:cubicBezTo>
                  <a:cubicBezTo>
                    <a:pt x="16545" y="32595"/>
                    <a:pt x="16555" y="32594"/>
                    <a:pt x="16565" y="32591"/>
                  </a:cubicBezTo>
                  <a:cubicBezTo>
                    <a:pt x="16644" y="32578"/>
                    <a:pt x="16671" y="32532"/>
                    <a:pt x="16690" y="32486"/>
                  </a:cubicBezTo>
                  <a:cubicBezTo>
                    <a:pt x="16697" y="32466"/>
                    <a:pt x="16710" y="32440"/>
                    <a:pt x="16736" y="32420"/>
                  </a:cubicBezTo>
                  <a:cubicBezTo>
                    <a:pt x="16743" y="32414"/>
                    <a:pt x="16750" y="32414"/>
                    <a:pt x="16750" y="32414"/>
                  </a:cubicBezTo>
                  <a:cubicBezTo>
                    <a:pt x="16776" y="32414"/>
                    <a:pt x="16809" y="32453"/>
                    <a:pt x="16829" y="32486"/>
                  </a:cubicBezTo>
                  <a:cubicBezTo>
                    <a:pt x="16835" y="32499"/>
                    <a:pt x="17059" y="32749"/>
                    <a:pt x="17210" y="32789"/>
                  </a:cubicBezTo>
                  <a:cubicBezTo>
                    <a:pt x="17329" y="32815"/>
                    <a:pt x="17566" y="33013"/>
                    <a:pt x="17684" y="33131"/>
                  </a:cubicBezTo>
                  <a:cubicBezTo>
                    <a:pt x="17783" y="33223"/>
                    <a:pt x="17888" y="33250"/>
                    <a:pt x="17934" y="33263"/>
                  </a:cubicBezTo>
                  <a:cubicBezTo>
                    <a:pt x="17947" y="33269"/>
                    <a:pt x="17980" y="33309"/>
                    <a:pt x="18000" y="33394"/>
                  </a:cubicBezTo>
                  <a:cubicBezTo>
                    <a:pt x="18020" y="33454"/>
                    <a:pt x="18105" y="33546"/>
                    <a:pt x="18217" y="33664"/>
                  </a:cubicBezTo>
                  <a:cubicBezTo>
                    <a:pt x="18250" y="33704"/>
                    <a:pt x="18290" y="33743"/>
                    <a:pt x="18296" y="33756"/>
                  </a:cubicBezTo>
                  <a:cubicBezTo>
                    <a:pt x="18336" y="33809"/>
                    <a:pt x="18467" y="33829"/>
                    <a:pt x="18494" y="33829"/>
                  </a:cubicBezTo>
                  <a:lnTo>
                    <a:pt x="18513" y="33835"/>
                  </a:lnTo>
                  <a:lnTo>
                    <a:pt x="18520" y="33815"/>
                  </a:lnTo>
                  <a:cubicBezTo>
                    <a:pt x="18546" y="33789"/>
                    <a:pt x="18579" y="33750"/>
                    <a:pt x="18592" y="33743"/>
                  </a:cubicBezTo>
                  <a:cubicBezTo>
                    <a:pt x="18632" y="33723"/>
                    <a:pt x="18724" y="33565"/>
                    <a:pt x="18724" y="33480"/>
                  </a:cubicBezTo>
                  <a:cubicBezTo>
                    <a:pt x="18731" y="33421"/>
                    <a:pt x="18777" y="33335"/>
                    <a:pt x="18803" y="33302"/>
                  </a:cubicBezTo>
                  <a:cubicBezTo>
                    <a:pt x="18836" y="33355"/>
                    <a:pt x="18902" y="33506"/>
                    <a:pt x="18908" y="33532"/>
                  </a:cubicBezTo>
                  <a:cubicBezTo>
                    <a:pt x="18908" y="33552"/>
                    <a:pt x="18869" y="33638"/>
                    <a:pt x="18744" y="33710"/>
                  </a:cubicBezTo>
                  <a:cubicBezTo>
                    <a:pt x="18612" y="33789"/>
                    <a:pt x="18500" y="34046"/>
                    <a:pt x="18461" y="34151"/>
                  </a:cubicBezTo>
                  <a:cubicBezTo>
                    <a:pt x="18428" y="34224"/>
                    <a:pt x="18402" y="34579"/>
                    <a:pt x="18402" y="34638"/>
                  </a:cubicBezTo>
                  <a:cubicBezTo>
                    <a:pt x="18388" y="34671"/>
                    <a:pt x="18362" y="34750"/>
                    <a:pt x="18388" y="34790"/>
                  </a:cubicBezTo>
                  <a:cubicBezTo>
                    <a:pt x="18402" y="34809"/>
                    <a:pt x="18421" y="34822"/>
                    <a:pt x="18448" y="34822"/>
                  </a:cubicBezTo>
                  <a:cubicBezTo>
                    <a:pt x="18467" y="34822"/>
                    <a:pt x="18487" y="34816"/>
                    <a:pt x="18520" y="34803"/>
                  </a:cubicBezTo>
                  <a:cubicBezTo>
                    <a:pt x="18691" y="34717"/>
                    <a:pt x="19139" y="34046"/>
                    <a:pt x="19191" y="33888"/>
                  </a:cubicBezTo>
                  <a:lnTo>
                    <a:pt x="19244" y="33710"/>
                  </a:lnTo>
                  <a:cubicBezTo>
                    <a:pt x="19277" y="33585"/>
                    <a:pt x="19310" y="33473"/>
                    <a:pt x="19323" y="33440"/>
                  </a:cubicBezTo>
                  <a:cubicBezTo>
                    <a:pt x="19330" y="33407"/>
                    <a:pt x="19402" y="33361"/>
                    <a:pt x="19435" y="33348"/>
                  </a:cubicBezTo>
                  <a:cubicBezTo>
                    <a:pt x="19474" y="33342"/>
                    <a:pt x="19566" y="33223"/>
                    <a:pt x="19632" y="33131"/>
                  </a:cubicBezTo>
                  <a:cubicBezTo>
                    <a:pt x="19645" y="33124"/>
                    <a:pt x="20350" y="32282"/>
                    <a:pt x="20402" y="32223"/>
                  </a:cubicBezTo>
                  <a:cubicBezTo>
                    <a:pt x="20415" y="32216"/>
                    <a:pt x="20429" y="32203"/>
                    <a:pt x="20442" y="32190"/>
                  </a:cubicBezTo>
                  <a:cubicBezTo>
                    <a:pt x="20508" y="32124"/>
                    <a:pt x="20613" y="32025"/>
                    <a:pt x="20600" y="31894"/>
                  </a:cubicBezTo>
                  <a:cubicBezTo>
                    <a:pt x="20593" y="31782"/>
                    <a:pt x="20725" y="31479"/>
                    <a:pt x="20777" y="31374"/>
                  </a:cubicBezTo>
                  <a:lnTo>
                    <a:pt x="20784" y="31361"/>
                  </a:lnTo>
                  <a:cubicBezTo>
                    <a:pt x="20837" y="31025"/>
                    <a:pt x="21547" y="30248"/>
                    <a:pt x="21633" y="30209"/>
                  </a:cubicBezTo>
                  <a:cubicBezTo>
                    <a:pt x="21719" y="30163"/>
                    <a:pt x="21798" y="29965"/>
                    <a:pt x="21804" y="29939"/>
                  </a:cubicBezTo>
                  <a:cubicBezTo>
                    <a:pt x="21830" y="29873"/>
                    <a:pt x="21817" y="29788"/>
                    <a:pt x="21804" y="29702"/>
                  </a:cubicBezTo>
                  <a:cubicBezTo>
                    <a:pt x="21798" y="29630"/>
                    <a:pt x="21784" y="29557"/>
                    <a:pt x="21798" y="29498"/>
                  </a:cubicBezTo>
                  <a:lnTo>
                    <a:pt x="21804" y="29492"/>
                  </a:lnTo>
                  <a:cubicBezTo>
                    <a:pt x="21804" y="29478"/>
                    <a:pt x="21811" y="29472"/>
                    <a:pt x="21811" y="29459"/>
                  </a:cubicBezTo>
                  <a:cubicBezTo>
                    <a:pt x="21824" y="29465"/>
                    <a:pt x="21837" y="29465"/>
                    <a:pt x="21863" y="29465"/>
                  </a:cubicBezTo>
                  <a:cubicBezTo>
                    <a:pt x="22021" y="29439"/>
                    <a:pt x="22107" y="29353"/>
                    <a:pt x="22100" y="29215"/>
                  </a:cubicBezTo>
                  <a:lnTo>
                    <a:pt x="22100" y="29182"/>
                  </a:lnTo>
                  <a:cubicBezTo>
                    <a:pt x="22100" y="29123"/>
                    <a:pt x="22094" y="29051"/>
                    <a:pt x="22061" y="29005"/>
                  </a:cubicBezTo>
                  <a:cubicBezTo>
                    <a:pt x="22034" y="28958"/>
                    <a:pt x="21995" y="28945"/>
                    <a:pt x="21955" y="28932"/>
                  </a:cubicBezTo>
                  <a:cubicBezTo>
                    <a:pt x="21936" y="28932"/>
                    <a:pt x="21923" y="28926"/>
                    <a:pt x="21903" y="28912"/>
                  </a:cubicBezTo>
                  <a:cubicBezTo>
                    <a:pt x="21909" y="28906"/>
                    <a:pt x="21909" y="28899"/>
                    <a:pt x="21916" y="28893"/>
                  </a:cubicBezTo>
                  <a:cubicBezTo>
                    <a:pt x="21916" y="28879"/>
                    <a:pt x="21929" y="28866"/>
                    <a:pt x="21936" y="28840"/>
                  </a:cubicBezTo>
                  <a:cubicBezTo>
                    <a:pt x="21975" y="28754"/>
                    <a:pt x="21916" y="28636"/>
                    <a:pt x="21857" y="28511"/>
                  </a:cubicBezTo>
                  <a:cubicBezTo>
                    <a:pt x="21804" y="28386"/>
                    <a:pt x="21738" y="28261"/>
                    <a:pt x="21798" y="28195"/>
                  </a:cubicBezTo>
                  <a:lnTo>
                    <a:pt x="21844" y="28195"/>
                  </a:lnTo>
                  <a:cubicBezTo>
                    <a:pt x="21857" y="28198"/>
                    <a:pt x="21871" y="28199"/>
                    <a:pt x="21884" y="28199"/>
                  </a:cubicBezTo>
                  <a:cubicBezTo>
                    <a:pt x="21903" y="28199"/>
                    <a:pt x="21920" y="28196"/>
                    <a:pt x="21936" y="28188"/>
                  </a:cubicBezTo>
                  <a:cubicBezTo>
                    <a:pt x="21995" y="28156"/>
                    <a:pt x="22041" y="28024"/>
                    <a:pt x="22008" y="27958"/>
                  </a:cubicBezTo>
                  <a:cubicBezTo>
                    <a:pt x="21988" y="27912"/>
                    <a:pt x="21949" y="27892"/>
                    <a:pt x="21916" y="27873"/>
                  </a:cubicBezTo>
                  <a:cubicBezTo>
                    <a:pt x="21883" y="27859"/>
                    <a:pt x="21857" y="27846"/>
                    <a:pt x="21844" y="27807"/>
                  </a:cubicBezTo>
                  <a:cubicBezTo>
                    <a:pt x="21830" y="27767"/>
                    <a:pt x="21837" y="27695"/>
                    <a:pt x="21857" y="27596"/>
                  </a:cubicBezTo>
                  <a:cubicBezTo>
                    <a:pt x="21870" y="27543"/>
                    <a:pt x="21883" y="27511"/>
                    <a:pt x="21896" y="27471"/>
                  </a:cubicBezTo>
                  <a:cubicBezTo>
                    <a:pt x="21909" y="27451"/>
                    <a:pt x="21916" y="27425"/>
                    <a:pt x="21929" y="27399"/>
                  </a:cubicBezTo>
                  <a:cubicBezTo>
                    <a:pt x="21949" y="27326"/>
                    <a:pt x="21975" y="27293"/>
                    <a:pt x="21988" y="27293"/>
                  </a:cubicBezTo>
                  <a:cubicBezTo>
                    <a:pt x="21995" y="27294"/>
                    <a:pt x="22002" y="27295"/>
                    <a:pt x="22008" y="27295"/>
                  </a:cubicBezTo>
                  <a:cubicBezTo>
                    <a:pt x="22108" y="27295"/>
                    <a:pt x="22170" y="27203"/>
                    <a:pt x="22225" y="27122"/>
                  </a:cubicBezTo>
                  <a:cubicBezTo>
                    <a:pt x="22238" y="27096"/>
                    <a:pt x="22258" y="27076"/>
                    <a:pt x="22271" y="27056"/>
                  </a:cubicBezTo>
                  <a:cubicBezTo>
                    <a:pt x="22324" y="26991"/>
                    <a:pt x="22390" y="26925"/>
                    <a:pt x="22449" y="26866"/>
                  </a:cubicBezTo>
                  <a:cubicBezTo>
                    <a:pt x="22475" y="26846"/>
                    <a:pt x="22495" y="26820"/>
                    <a:pt x="22521" y="26800"/>
                  </a:cubicBezTo>
                  <a:cubicBezTo>
                    <a:pt x="22673" y="26642"/>
                    <a:pt x="22837" y="26497"/>
                    <a:pt x="23002" y="26352"/>
                  </a:cubicBezTo>
                  <a:lnTo>
                    <a:pt x="23035" y="26319"/>
                  </a:lnTo>
                  <a:cubicBezTo>
                    <a:pt x="23074" y="26286"/>
                    <a:pt x="23107" y="26254"/>
                    <a:pt x="23147" y="26221"/>
                  </a:cubicBezTo>
                  <a:cubicBezTo>
                    <a:pt x="23331" y="26102"/>
                    <a:pt x="23844" y="25773"/>
                    <a:pt x="23950" y="25740"/>
                  </a:cubicBezTo>
                  <a:cubicBezTo>
                    <a:pt x="23976" y="25734"/>
                    <a:pt x="24002" y="25727"/>
                    <a:pt x="24022" y="25727"/>
                  </a:cubicBezTo>
                  <a:cubicBezTo>
                    <a:pt x="24068" y="25727"/>
                    <a:pt x="24088" y="25747"/>
                    <a:pt x="24101" y="25753"/>
                  </a:cubicBezTo>
                  <a:cubicBezTo>
                    <a:pt x="24108" y="25760"/>
                    <a:pt x="24108" y="25760"/>
                    <a:pt x="24108" y="25760"/>
                  </a:cubicBezTo>
                  <a:cubicBezTo>
                    <a:pt x="24108" y="25767"/>
                    <a:pt x="24114" y="25773"/>
                    <a:pt x="24114" y="25773"/>
                  </a:cubicBezTo>
                  <a:cubicBezTo>
                    <a:pt x="24127" y="25806"/>
                    <a:pt x="24147" y="25859"/>
                    <a:pt x="24213" y="25878"/>
                  </a:cubicBezTo>
                  <a:cubicBezTo>
                    <a:pt x="24228" y="25882"/>
                    <a:pt x="24244" y="25884"/>
                    <a:pt x="24260" y="25884"/>
                  </a:cubicBezTo>
                  <a:cubicBezTo>
                    <a:pt x="24332" y="25884"/>
                    <a:pt x="24404" y="25850"/>
                    <a:pt x="24437" y="25813"/>
                  </a:cubicBezTo>
                  <a:cubicBezTo>
                    <a:pt x="24463" y="25786"/>
                    <a:pt x="24463" y="25767"/>
                    <a:pt x="24463" y="25753"/>
                  </a:cubicBezTo>
                  <a:cubicBezTo>
                    <a:pt x="24456" y="25694"/>
                    <a:pt x="24437" y="25668"/>
                    <a:pt x="24417" y="25635"/>
                  </a:cubicBezTo>
                  <a:cubicBezTo>
                    <a:pt x="24410" y="25622"/>
                    <a:pt x="24397" y="25602"/>
                    <a:pt x="24384" y="25576"/>
                  </a:cubicBezTo>
                  <a:cubicBezTo>
                    <a:pt x="24384" y="25569"/>
                    <a:pt x="24384" y="25562"/>
                    <a:pt x="24391" y="25549"/>
                  </a:cubicBezTo>
                  <a:cubicBezTo>
                    <a:pt x="24430" y="25484"/>
                    <a:pt x="24641" y="25424"/>
                    <a:pt x="24700" y="25424"/>
                  </a:cubicBezTo>
                  <a:cubicBezTo>
                    <a:pt x="24772" y="25424"/>
                    <a:pt x="24904" y="25391"/>
                    <a:pt x="24937" y="25352"/>
                  </a:cubicBezTo>
                  <a:cubicBezTo>
                    <a:pt x="24950" y="25326"/>
                    <a:pt x="24950" y="25286"/>
                    <a:pt x="24950" y="25214"/>
                  </a:cubicBezTo>
                  <a:cubicBezTo>
                    <a:pt x="24950" y="25181"/>
                    <a:pt x="24950" y="25148"/>
                    <a:pt x="24950" y="25128"/>
                  </a:cubicBezTo>
                  <a:cubicBezTo>
                    <a:pt x="24957" y="25115"/>
                    <a:pt x="24983" y="25115"/>
                    <a:pt x="24990" y="25115"/>
                  </a:cubicBezTo>
                  <a:lnTo>
                    <a:pt x="25009" y="25115"/>
                  </a:lnTo>
                  <a:cubicBezTo>
                    <a:pt x="25022" y="25141"/>
                    <a:pt x="25036" y="25207"/>
                    <a:pt x="25029" y="25227"/>
                  </a:cubicBezTo>
                  <a:cubicBezTo>
                    <a:pt x="25016" y="25247"/>
                    <a:pt x="25016" y="25273"/>
                    <a:pt x="25029" y="25299"/>
                  </a:cubicBezTo>
                  <a:cubicBezTo>
                    <a:pt x="25055" y="25345"/>
                    <a:pt x="25115" y="25378"/>
                    <a:pt x="25167" y="25378"/>
                  </a:cubicBezTo>
                  <a:cubicBezTo>
                    <a:pt x="25194" y="25378"/>
                    <a:pt x="25286" y="25365"/>
                    <a:pt x="25286" y="25240"/>
                  </a:cubicBezTo>
                  <a:cubicBezTo>
                    <a:pt x="25292" y="25194"/>
                    <a:pt x="25259" y="25154"/>
                    <a:pt x="25233" y="25115"/>
                  </a:cubicBezTo>
                  <a:cubicBezTo>
                    <a:pt x="25213" y="25089"/>
                    <a:pt x="25200" y="25069"/>
                    <a:pt x="25187" y="25056"/>
                  </a:cubicBezTo>
                  <a:cubicBezTo>
                    <a:pt x="25187" y="25056"/>
                    <a:pt x="25194" y="25049"/>
                    <a:pt x="25220" y="25049"/>
                  </a:cubicBezTo>
                  <a:cubicBezTo>
                    <a:pt x="25240" y="25049"/>
                    <a:pt x="25259" y="25056"/>
                    <a:pt x="25272" y="25056"/>
                  </a:cubicBezTo>
                  <a:cubicBezTo>
                    <a:pt x="25272" y="25062"/>
                    <a:pt x="25279" y="25069"/>
                    <a:pt x="25279" y="25075"/>
                  </a:cubicBezTo>
                  <a:cubicBezTo>
                    <a:pt x="25305" y="25148"/>
                    <a:pt x="25338" y="25240"/>
                    <a:pt x="25417" y="25240"/>
                  </a:cubicBezTo>
                  <a:lnTo>
                    <a:pt x="25444" y="25240"/>
                  </a:lnTo>
                  <a:cubicBezTo>
                    <a:pt x="25477" y="25233"/>
                    <a:pt x="25496" y="25194"/>
                    <a:pt x="25516" y="25161"/>
                  </a:cubicBezTo>
                  <a:cubicBezTo>
                    <a:pt x="25523" y="25148"/>
                    <a:pt x="25536" y="25122"/>
                    <a:pt x="25549" y="25122"/>
                  </a:cubicBezTo>
                  <a:cubicBezTo>
                    <a:pt x="25575" y="25122"/>
                    <a:pt x="25602" y="25128"/>
                    <a:pt x="25628" y="25128"/>
                  </a:cubicBezTo>
                  <a:cubicBezTo>
                    <a:pt x="25799" y="25128"/>
                    <a:pt x="25825" y="25043"/>
                    <a:pt x="25825" y="24996"/>
                  </a:cubicBezTo>
                  <a:cubicBezTo>
                    <a:pt x="25825" y="24904"/>
                    <a:pt x="25858" y="24891"/>
                    <a:pt x="25885" y="24891"/>
                  </a:cubicBezTo>
                  <a:cubicBezTo>
                    <a:pt x="25898" y="24891"/>
                    <a:pt x="25911" y="24898"/>
                    <a:pt x="25924" y="24898"/>
                  </a:cubicBezTo>
                  <a:cubicBezTo>
                    <a:pt x="26010" y="24918"/>
                    <a:pt x="25990" y="25056"/>
                    <a:pt x="25990" y="25056"/>
                  </a:cubicBezTo>
                  <a:lnTo>
                    <a:pt x="25990" y="25082"/>
                  </a:lnTo>
                  <a:lnTo>
                    <a:pt x="26010" y="25089"/>
                  </a:lnTo>
                  <a:cubicBezTo>
                    <a:pt x="26016" y="25095"/>
                    <a:pt x="26168" y="25154"/>
                    <a:pt x="26589" y="25220"/>
                  </a:cubicBezTo>
                  <a:cubicBezTo>
                    <a:pt x="26623" y="25225"/>
                    <a:pt x="26655" y="25228"/>
                    <a:pt x="26684" y="25228"/>
                  </a:cubicBezTo>
                  <a:cubicBezTo>
                    <a:pt x="26771" y="25228"/>
                    <a:pt x="26832" y="25205"/>
                    <a:pt x="26872" y="25161"/>
                  </a:cubicBezTo>
                  <a:cubicBezTo>
                    <a:pt x="26931" y="25095"/>
                    <a:pt x="26924" y="24990"/>
                    <a:pt x="26918" y="24911"/>
                  </a:cubicBezTo>
                  <a:cubicBezTo>
                    <a:pt x="26911" y="24885"/>
                    <a:pt x="26911" y="24845"/>
                    <a:pt x="26911" y="24832"/>
                  </a:cubicBezTo>
                  <a:cubicBezTo>
                    <a:pt x="26938" y="24773"/>
                    <a:pt x="27411" y="24345"/>
                    <a:pt x="27583" y="24299"/>
                  </a:cubicBezTo>
                  <a:cubicBezTo>
                    <a:pt x="27754" y="24259"/>
                    <a:pt x="27741" y="23970"/>
                    <a:pt x="27734" y="23779"/>
                  </a:cubicBezTo>
                  <a:cubicBezTo>
                    <a:pt x="27734" y="23746"/>
                    <a:pt x="27727" y="23713"/>
                    <a:pt x="27727" y="23687"/>
                  </a:cubicBezTo>
                  <a:cubicBezTo>
                    <a:pt x="27727" y="23555"/>
                    <a:pt x="28116" y="23094"/>
                    <a:pt x="28247" y="22983"/>
                  </a:cubicBezTo>
                  <a:cubicBezTo>
                    <a:pt x="28359" y="22877"/>
                    <a:pt x="28359" y="22792"/>
                    <a:pt x="28366" y="22700"/>
                  </a:cubicBezTo>
                  <a:cubicBezTo>
                    <a:pt x="28366" y="22686"/>
                    <a:pt x="28372" y="22667"/>
                    <a:pt x="28372" y="22647"/>
                  </a:cubicBezTo>
                  <a:cubicBezTo>
                    <a:pt x="28379" y="22555"/>
                    <a:pt x="28675" y="22107"/>
                    <a:pt x="28761" y="22015"/>
                  </a:cubicBezTo>
                  <a:cubicBezTo>
                    <a:pt x="28846" y="21930"/>
                    <a:pt x="28846" y="21344"/>
                    <a:pt x="28840" y="21225"/>
                  </a:cubicBezTo>
                  <a:cubicBezTo>
                    <a:pt x="28853" y="20975"/>
                    <a:pt x="28879" y="20936"/>
                    <a:pt x="28925" y="20857"/>
                  </a:cubicBezTo>
                  <a:cubicBezTo>
                    <a:pt x="28938" y="20844"/>
                    <a:pt x="28945" y="20831"/>
                    <a:pt x="28951" y="20817"/>
                  </a:cubicBezTo>
                  <a:cubicBezTo>
                    <a:pt x="29017" y="20705"/>
                    <a:pt x="29261" y="20337"/>
                    <a:pt x="29261" y="20337"/>
                  </a:cubicBezTo>
                  <a:lnTo>
                    <a:pt x="29267" y="20324"/>
                  </a:lnTo>
                  <a:lnTo>
                    <a:pt x="29267" y="20317"/>
                  </a:lnTo>
                  <a:cubicBezTo>
                    <a:pt x="29267" y="20311"/>
                    <a:pt x="29261" y="19797"/>
                    <a:pt x="29261" y="19692"/>
                  </a:cubicBezTo>
                  <a:cubicBezTo>
                    <a:pt x="29261" y="19600"/>
                    <a:pt x="29452" y="19152"/>
                    <a:pt x="29504" y="19080"/>
                  </a:cubicBezTo>
                  <a:cubicBezTo>
                    <a:pt x="29550" y="19014"/>
                    <a:pt x="29557" y="18132"/>
                    <a:pt x="29550" y="17750"/>
                  </a:cubicBezTo>
                  <a:cubicBezTo>
                    <a:pt x="29550" y="17737"/>
                    <a:pt x="29557" y="16303"/>
                    <a:pt x="29570" y="16184"/>
                  </a:cubicBezTo>
                  <a:cubicBezTo>
                    <a:pt x="29570" y="16158"/>
                    <a:pt x="29570" y="16125"/>
                    <a:pt x="29570" y="16092"/>
                  </a:cubicBezTo>
                  <a:cubicBezTo>
                    <a:pt x="29570" y="15973"/>
                    <a:pt x="29577" y="15894"/>
                    <a:pt x="29629" y="15894"/>
                  </a:cubicBezTo>
                  <a:lnTo>
                    <a:pt x="29662" y="15894"/>
                  </a:lnTo>
                  <a:cubicBezTo>
                    <a:pt x="29662" y="15901"/>
                    <a:pt x="29662" y="15914"/>
                    <a:pt x="29662" y="15921"/>
                  </a:cubicBezTo>
                  <a:cubicBezTo>
                    <a:pt x="29662" y="15960"/>
                    <a:pt x="29662" y="16013"/>
                    <a:pt x="29682" y="16099"/>
                  </a:cubicBezTo>
                  <a:cubicBezTo>
                    <a:pt x="29708" y="16197"/>
                    <a:pt x="29754" y="16217"/>
                    <a:pt x="29794" y="16217"/>
                  </a:cubicBezTo>
                  <a:cubicBezTo>
                    <a:pt x="29860" y="16217"/>
                    <a:pt x="29926" y="16164"/>
                    <a:pt x="29958" y="16131"/>
                  </a:cubicBezTo>
                  <a:cubicBezTo>
                    <a:pt x="29965" y="16125"/>
                    <a:pt x="29972" y="16125"/>
                    <a:pt x="29972" y="16118"/>
                  </a:cubicBezTo>
                  <a:cubicBezTo>
                    <a:pt x="29998" y="16105"/>
                    <a:pt x="30399" y="15704"/>
                    <a:pt x="30406" y="15579"/>
                  </a:cubicBezTo>
                  <a:cubicBezTo>
                    <a:pt x="30406" y="15519"/>
                    <a:pt x="30531" y="15269"/>
                    <a:pt x="30636" y="15052"/>
                  </a:cubicBezTo>
                  <a:cubicBezTo>
                    <a:pt x="30702" y="14914"/>
                    <a:pt x="30775" y="14769"/>
                    <a:pt x="30821" y="14657"/>
                  </a:cubicBezTo>
                  <a:cubicBezTo>
                    <a:pt x="30959" y="14354"/>
                    <a:pt x="31860" y="13394"/>
                    <a:pt x="31939" y="13315"/>
                  </a:cubicBezTo>
                  <a:lnTo>
                    <a:pt x="31972" y="13288"/>
                  </a:lnTo>
                  <a:cubicBezTo>
                    <a:pt x="32387" y="12880"/>
                    <a:pt x="32446" y="12782"/>
                    <a:pt x="32446" y="12735"/>
                  </a:cubicBezTo>
                  <a:cubicBezTo>
                    <a:pt x="32453" y="12663"/>
                    <a:pt x="32611" y="12262"/>
                    <a:pt x="32716" y="12031"/>
                  </a:cubicBezTo>
                  <a:cubicBezTo>
                    <a:pt x="32828" y="11781"/>
                    <a:pt x="32828" y="10485"/>
                    <a:pt x="32815" y="10432"/>
                  </a:cubicBezTo>
                  <a:cubicBezTo>
                    <a:pt x="32815" y="10419"/>
                    <a:pt x="32808" y="10406"/>
                    <a:pt x="32802" y="10386"/>
                  </a:cubicBezTo>
                  <a:cubicBezTo>
                    <a:pt x="32769" y="10307"/>
                    <a:pt x="32696" y="10109"/>
                    <a:pt x="32696" y="9728"/>
                  </a:cubicBezTo>
                  <a:cubicBezTo>
                    <a:pt x="32696" y="9320"/>
                    <a:pt x="32374" y="8945"/>
                    <a:pt x="32216" y="8767"/>
                  </a:cubicBezTo>
                  <a:cubicBezTo>
                    <a:pt x="32183" y="8734"/>
                    <a:pt x="32157" y="8701"/>
                    <a:pt x="32143" y="8681"/>
                  </a:cubicBezTo>
                  <a:cubicBezTo>
                    <a:pt x="32084" y="8602"/>
                    <a:pt x="31946" y="8589"/>
                    <a:pt x="31735" y="8589"/>
                  </a:cubicBezTo>
                  <a:lnTo>
                    <a:pt x="31505" y="8589"/>
                  </a:lnTo>
                  <a:cubicBezTo>
                    <a:pt x="31439" y="8589"/>
                    <a:pt x="31380" y="8589"/>
                    <a:pt x="31341" y="8583"/>
                  </a:cubicBezTo>
                  <a:cubicBezTo>
                    <a:pt x="31077" y="8563"/>
                    <a:pt x="30775" y="8300"/>
                    <a:pt x="30775" y="8300"/>
                  </a:cubicBezTo>
                  <a:cubicBezTo>
                    <a:pt x="30735" y="8247"/>
                    <a:pt x="30426" y="7997"/>
                    <a:pt x="29958" y="7615"/>
                  </a:cubicBezTo>
                  <a:cubicBezTo>
                    <a:pt x="29695" y="7398"/>
                    <a:pt x="29445" y="7194"/>
                    <a:pt x="29320" y="7089"/>
                  </a:cubicBezTo>
                  <a:cubicBezTo>
                    <a:pt x="29050" y="6852"/>
                    <a:pt x="28333" y="6575"/>
                    <a:pt x="28234" y="6575"/>
                  </a:cubicBezTo>
                  <a:lnTo>
                    <a:pt x="28221" y="6575"/>
                  </a:lnTo>
                  <a:cubicBezTo>
                    <a:pt x="28195" y="6582"/>
                    <a:pt x="28149" y="6602"/>
                    <a:pt x="28102" y="6615"/>
                  </a:cubicBezTo>
                  <a:cubicBezTo>
                    <a:pt x="28063" y="6635"/>
                    <a:pt x="27997" y="6661"/>
                    <a:pt x="27984" y="6661"/>
                  </a:cubicBezTo>
                  <a:cubicBezTo>
                    <a:pt x="27977" y="6661"/>
                    <a:pt x="27971" y="6654"/>
                    <a:pt x="27958" y="6654"/>
                  </a:cubicBezTo>
                  <a:lnTo>
                    <a:pt x="27852" y="6654"/>
                  </a:lnTo>
                  <a:cubicBezTo>
                    <a:pt x="27655" y="6654"/>
                    <a:pt x="27523" y="6694"/>
                    <a:pt x="27471" y="6766"/>
                  </a:cubicBezTo>
                  <a:cubicBezTo>
                    <a:pt x="27438" y="6799"/>
                    <a:pt x="27411" y="6819"/>
                    <a:pt x="27392" y="6819"/>
                  </a:cubicBezTo>
                  <a:cubicBezTo>
                    <a:pt x="27359" y="6819"/>
                    <a:pt x="27326" y="6792"/>
                    <a:pt x="27300" y="6766"/>
                  </a:cubicBezTo>
                  <a:cubicBezTo>
                    <a:pt x="27267" y="6733"/>
                    <a:pt x="27181" y="6700"/>
                    <a:pt x="27089" y="6674"/>
                  </a:cubicBezTo>
                  <a:cubicBezTo>
                    <a:pt x="27023" y="6648"/>
                    <a:pt x="26957" y="6628"/>
                    <a:pt x="26924" y="6608"/>
                  </a:cubicBezTo>
                  <a:cubicBezTo>
                    <a:pt x="26832" y="6542"/>
                    <a:pt x="26391" y="6542"/>
                    <a:pt x="26391" y="6542"/>
                  </a:cubicBezTo>
                  <a:cubicBezTo>
                    <a:pt x="26260" y="6542"/>
                    <a:pt x="26141" y="6503"/>
                    <a:pt x="26029" y="6417"/>
                  </a:cubicBezTo>
                  <a:cubicBezTo>
                    <a:pt x="25904" y="6325"/>
                    <a:pt x="25608" y="6319"/>
                    <a:pt x="25430" y="6319"/>
                  </a:cubicBezTo>
                  <a:cubicBezTo>
                    <a:pt x="25384" y="6319"/>
                    <a:pt x="25345" y="6319"/>
                    <a:pt x="25332" y="6312"/>
                  </a:cubicBezTo>
                  <a:lnTo>
                    <a:pt x="25319" y="6312"/>
                  </a:lnTo>
                  <a:cubicBezTo>
                    <a:pt x="25226" y="6312"/>
                    <a:pt x="25180" y="6444"/>
                    <a:pt x="25147" y="6542"/>
                  </a:cubicBezTo>
                  <a:cubicBezTo>
                    <a:pt x="25147" y="6562"/>
                    <a:pt x="25115" y="6588"/>
                    <a:pt x="25088" y="6602"/>
                  </a:cubicBezTo>
                  <a:lnTo>
                    <a:pt x="25088" y="6595"/>
                  </a:lnTo>
                  <a:cubicBezTo>
                    <a:pt x="25088" y="6588"/>
                    <a:pt x="25088" y="6582"/>
                    <a:pt x="25088" y="6575"/>
                  </a:cubicBezTo>
                  <a:cubicBezTo>
                    <a:pt x="25088" y="6529"/>
                    <a:pt x="25088" y="6490"/>
                    <a:pt x="25088" y="6444"/>
                  </a:cubicBezTo>
                  <a:cubicBezTo>
                    <a:pt x="25082" y="6371"/>
                    <a:pt x="25009" y="6332"/>
                    <a:pt x="24937" y="6332"/>
                  </a:cubicBezTo>
                  <a:cubicBezTo>
                    <a:pt x="24891" y="6332"/>
                    <a:pt x="24851" y="6345"/>
                    <a:pt x="24825" y="6378"/>
                  </a:cubicBezTo>
                  <a:cubicBezTo>
                    <a:pt x="24772" y="6457"/>
                    <a:pt x="24832" y="6628"/>
                    <a:pt x="24864" y="6687"/>
                  </a:cubicBezTo>
                  <a:cubicBezTo>
                    <a:pt x="24871" y="6707"/>
                    <a:pt x="24832" y="6753"/>
                    <a:pt x="24785" y="6792"/>
                  </a:cubicBezTo>
                  <a:cubicBezTo>
                    <a:pt x="24753" y="6825"/>
                    <a:pt x="24720" y="6865"/>
                    <a:pt x="24687" y="6904"/>
                  </a:cubicBezTo>
                  <a:cubicBezTo>
                    <a:pt x="24641" y="6970"/>
                    <a:pt x="24614" y="6983"/>
                    <a:pt x="24608" y="6983"/>
                  </a:cubicBezTo>
                  <a:cubicBezTo>
                    <a:pt x="24601" y="6983"/>
                    <a:pt x="24595" y="6977"/>
                    <a:pt x="24581" y="6964"/>
                  </a:cubicBezTo>
                  <a:cubicBezTo>
                    <a:pt x="24575" y="6957"/>
                    <a:pt x="24568" y="6891"/>
                    <a:pt x="24733" y="6569"/>
                  </a:cubicBezTo>
                  <a:cubicBezTo>
                    <a:pt x="24772" y="6483"/>
                    <a:pt x="24739" y="6391"/>
                    <a:pt x="24707" y="6319"/>
                  </a:cubicBezTo>
                  <a:cubicBezTo>
                    <a:pt x="24693" y="6286"/>
                    <a:pt x="24687" y="6253"/>
                    <a:pt x="24687" y="6240"/>
                  </a:cubicBezTo>
                  <a:cubicBezTo>
                    <a:pt x="24687" y="6220"/>
                    <a:pt x="24687" y="6200"/>
                    <a:pt x="24687" y="6174"/>
                  </a:cubicBezTo>
                  <a:cubicBezTo>
                    <a:pt x="24700" y="6069"/>
                    <a:pt x="24707" y="5937"/>
                    <a:pt x="24628" y="5904"/>
                  </a:cubicBezTo>
                  <a:cubicBezTo>
                    <a:pt x="24568" y="5884"/>
                    <a:pt x="24502" y="5739"/>
                    <a:pt x="24456" y="5654"/>
                  </a:cubicBezTo>
                  <a:cubicBezTo>
                    <a:pt x="24417" y="5555"/>
                    <a:pt x="24298" y="5430"/>
                    <a:pt x="24252" y="5430"/>
                  </a:cubicBezTo>
                  <a:cubicBezTo>
                    <a:pt x="24226" y="5430"/>
                    <a:pt x="24094" y="5483"/>
                    <a:pt x="24048" y="5549"/>
                  </a:cubicBezTo>
                  <a:cubicBezTo>
                    <a:pt x="24035" y="5562"/>
                    <a:pt x="24029" y="5582"/>
                    <a:pt x="24022" y="5595"/>
                  </a:cubicBezTo>
                  <a:cubicBezTo>
                    <a:pt x="23996" y="5641"/>
                    <a:pt x="23976" y="5674"/>
                    <a:pt x="23930" y="5680"/>
                  </a:cubicBezTo>
                  <a:cubicBezTo>
                    <a:pt x="23890" y="5680"/>
                    <a:pt x="23877" y="5588"/>
                    <a:pt x="23864" y="5522"/>
                  </a:cubicBezTo>
                  <a:cubicBezTo>
                    <a:pt x="23858" y="5496"/>
                    <a:pt x="23851" y="5476"/>
                    <a:pt x="23844" y="5456"/>
                  </a:cubicBezTo>
                  <a:cubicBezTo>
                    <a:pt x="23818" y="5331"/>
                    <a:pt x="23667" y="5292"/>
                    <a:pt x="23528" y="5292"/>
                  </a:cubicBezTo>
                  <a:lnTo>
                    <a:pt x="23502" y="5292"/>
                  </a:lnTo>
                  <a:cubicBezTo>
                    <a:pt x="23487" y="5293"/>
                    <a:pt x="23473" y="5294"/>
                    <a:pt x="23460" y="5294"/>
                  </a:cubicBezTo>
                  <a:cubicBezTo>
                    <a:pt x="23389" y="5294"/>
                    <a:pt x="23350" y="5277"/>
                    <a:pt x="23311" y="5233"/>
                  </a:cubicBezTo>
                  <a:cubicBezTo>
                    <a:pt x="23245" y="5160"/>
                    <a:pt x="23173" y="5081"/>
                    <a:pt x="23068" y="5081"/>
                  </a:cubicBezTo>
                  <a:cubicBezTo>
                    <a:pt x="22995" y="5081"/>
                    <a:pt x="22883" y="5055"/>
                    <a:pt x="22864" y="5048"/>
                  </a:cubicBezTo>
                  <a:cubicBezTo>
                    <a:pt x="22594" y="4871"/>
                    <a:pt x="22133" y="4858"/>
                    <a:pt x="22107" y="4858"/>
                  </a:cubicBezTo>
                  <a:cubicBezTo>
                    <a:pt x="22107" y="4858"/>
                    <a:pt x="21877" y="4891"/>
                    <a:pt x="21790" y="4891"/>
                  </a:cubicBezTo>
                  <a:cubicBezTo>
                    <a:pt x="21783" y="4891"/>
                    <a:pt x="21776" y="4891"/>
                    <a:pt x="21771" y="4890"/>
                  </a:cubicBezTo>
                  <a:cubicBezTo>
                    <a:pt x="21766" y="4889"/>
                    <a:pt x="21761" y="4889"/>
                    <a:pt x="21755" y="4889"/>
                  </a:cubicBezTo>
                  <a:cubicBezTo>
                    <a:pt x="21669" y="4889"/>
                    <a:pt x="21541" y="5030"/>
                    <a:pt x="21442" y="5147"/>
                  </a:cubicBezTo>
                  <a:cubicBezTo>
                    <a:pt x="21376" y="5239"/>
                    <a:pt x="21370" y="5338"/>
                    <a:pt x="21363" y="5437"/>
                  </a:cubicBezTo>
                  <a:cubicBezTo>
                    <a:pt x="21363" y="5496"/>
                    <a:pt x="21357" y="5549"/>
                    <a:pt x="21343" y="5601"/>
                  </a:cubicBezTo>
                  <a:cubicBezTo>
                    <a:pt x="21337" y="5621"/>
                    <a:pt x="21297" y="5667"/>
                    <a:pt x="21106" y="5779"/>
                  </a:cubicBezTo>
                  <a:cubicBezTo>
                    <a:pt x="21100" y="5786"/>
                    <a:pt x="21093" y="5786"/>
                    <a:pt x="21093" y="5786"/>
                  </a:cubicBezTo>
                  <a:cubicBezTo>
                    <a:pt x="21074" y="5792"/>
                    <a:pt x="20955" y="5799"/>
                    <a:pt x="20883" y="5799"/>
                  </a:cubicBezTo>
                  <a:cubicBezTo>
                    <a:pt x="20797" y="5799"/>
                    <a:pt x="20745" y="5858"/>
                    <a:pt x="20705" y="5904"/>
                  </a:cubicBezTo>
                  <a:cubicBezTo>
                    <a:pt x="20652" y="5970"/>
                    <a:pt x="20527" y="6075"/>
                    <a:pt x="20429" y="6075"/>
                  </a:cubicBezTo>
                  <a:cubicBezTo>
                    <a:pt x="20402" y="6075"/>
                    <a:pt x="20376" y="6062"/>
                    <a:pt x="20356" y="6049"/>
                  </a:cubicBezTo>
                  <a:cubicBezTo>
                    <a:pt x="20310" y="6009"/>
                    <a:pt x="20165" y="5976"/>
                    <a:pt x="20047" y="5976"/>
                  </a:cubicBezTo>
                  <a:cubicBezTo>
                    <a:pt x="19909" y="5976"/>
                    <a:pt x="19830" y="6016"/>
                    <a:pt x="19817" y="6082"/>
                  </a:cubicBezTo>
                  <a:cubicBezTo>
                    <a:pt x="19810" y="6108"/>
                    <a:pt x="19751" y="6128"/>
                    <a:pt x="19678" y="6128"/>
                  </a:cubicBezTo>
                  <a:cubicBezTo>
                    <a:pt x="19632" y="6128"/>
                    <a:pt x="19599" y="6121"/>
                    <a:pt x="19586" y="6115"/>
                  </a:cubicBezTo>
                  <a:cubicBezTo>
                    <a:pt x="19573" y="6108"/>
                    <a:pt x="19566" y="6101"/>
                    <a:pt x="19560" y="6095"/>
                  </a:cubicBezTo>
                  <a:cubicBezTo>
                    <a:pt x="19547" y="6082"/>
                    <a:pt x="19534" y="6069"/>
                    <a:pt x="19507" y="6055"/>
                  </a:cubicBezTo>
                  <a:cubicBezTo>
                    <a:pt x="19487" y="6049"/>
                    <a:pt x="19468" y="6049"/>
                    <a:pt x="19448" y="6049"/>
                  </a:cubicBezTo>
                  <a:lnTo>
                    <a:pt x="19435" y="6049"/>
                  </a:lnTo>
                  <a:cubicBezTo>
                    <a:pt x="19376" y="6042"/>
                    <a:pt x="19316" y="6042"/>
                    <a:pt x="19257" y="6042"/>
                  </a:cubicBezTo>
                  <a:lnTo>
                    <a:pt x="18974" y="6042"/>
                  </a:lnTo>
                  <a:cubicBezTo>
                    <a:pt x="18889" y="6042"/>
                    <a:pt x="18862" y="6082"/>
                    <a:pt x="18823" y="6154"/>
                  </a:cubicBezTo>
                  <a:cubicBezTo>
                    <a:pt x="18816" y="6167"/>
                    <a:pt x="18810" y="6187"/>
                    <a:pt x="18803" y="6200"/>
                  </a:cubicBezTo>
                  <a:cubicBezTo>
                    <a:pt x="18783" y="6253"/>
                    <a:pt x="18777" y="6266"/>
                    <a:pt x="18744" y="6266"/>
                  </a:cubicBezTo>
                  <a:lnTo>
                    <a:pt x="18737" y="6299"/>
                  </a:lnTo>
                  <a:lnTo>
                    <a:pt x="18737" y="6266"/>
                  </a:lnTo>
                  <a:cubicBezTo>
                    <a:pt x="18704" y="6220"/>
                    <a:pt x="18704" y="6062"/>
                    <a:pt x="18717" y="5983"/>
                  </a:cubicBezTo>
                  <a:cubicBezTo>
                    <a:pt x="18717" y="5976"/>
                    <a:pt x="18717" y="5963"/>
                    <a:pt x="18790" y="5963"/>
                  </a:cubicBezTo>
                  <a:cubicBezTo>
                    <a:pt x="18836" y="5963"/>
                    <a:pt x="18902" y="5970"/>
                    <a:pt x="18974" y="5983"/>
                  </a:cubicBezTo>
                  <a:lnTo>
                    <a:pt x="19047" y="5983"/>
                  </a:lnTo>
                  <a:cubicBezTo>
                    <a:pt x="19185" y="5983"/>
                    <a:pt x="19349" y="5930"/>
                    <a:pt x="19376" y="5858"/>
                  </a:cubicBezTo>
                  <a:cubicBezTo>
                    <a:pt x="19395" y="5766"/>
                    <a:pt x="19112" y="5397"/>
                    <a:pt x="19079" y="5377"/>
                  </a:cubicBezTo>
                  <a:cubicBezTo>
                    <a:pt x="19066" y="5371"/>
                    <a:pt x="19060" y="5364"/>
                    <a:pt x="19047" y="5364"/>
                  </a:cubicBezTo>
                  <a:cubicBezTo>
                    <a:pt x="18968" y="5364"/>
                    <a:pt x="18889" y="5549"/>
                    <a:pt x="18889" y="5549"/>
                  </a:cubicBezTo>
                  <a:cubicBezTo>
                    <a:pt x="18875" y="5588"/>
                    <a:pt x="18671" y="5786"/>
                    <a:pt x="18454" y="5786"/>
                  </a:cubicBezTo>
                  <a:lnTo>
                    <a:pt x="18434" y="5786"/>
                  </a:lnTo>
                  <a:cubicBezTo>
                    <a:pt x="18388" y="5786"/>
                    <a:pt x="18362" y="5772"/>
                    <a:pt x="18349" y="5753"/>
                  </a:cubicBezTo>
                  <a:cubicBezTo>
                    <a:pt x="18316" y="5707"/>
                    <a:pt x="18355" y="5608"/>
                    <a:pt x="18382" y="5529"/>
                  </a:cubicBezTo>
                  <a:cubicBezTo>
                    <a:pt x="18395" y="5489"/>
                    <a:pt x="18408" y="5450"/>
                    <a:pt x="18415" y="5417"/>
                  </a:cubicBezTo>
                  <a:cubicBezTo>
                    <a:pt x="18441" y="5299"/>
                    <a:pt x="18606" y="5095"/>
                    <a:pt x="18685" y="4996"/>
                  </a:cubicBezTo>
                  <a:lnTo>
                    <a:pt x="18711" y="4969"/>
                  </a:lnTo>
                  <a:cubicBezTo>
                    <a:pt x="18731" y="4950"/>
                    <a:pt x="18757" y="4910"/>
                    <a:pt x="18796" y="4864"/>
                  </a:cubicBezTo>
                  <a:cubicBezTo>
                    <a:pt x="18869" y="4765"/>
                    <a:pt x="18994" y="4601"/>
                    <a:pt x="19027" y="4581"/>
                  </a:cubicBezTo>
                  <a:cubicBezTo>
                    <a:pt x="19079" y="4548"/>
                    <a:pt x="19481" y="4147"/>
                    <a:pt x="19501" y="4041"/>
                  </a:cubicBezTo>
                  <a:cubicBezTo>
                    <a:pt x="19514" y="3976"/>
                    <a:pt x="19830" y="3653"/>
                    <a:pt x="19942" y="3568"/>
                  </a:cubicBezTo>
                  <a:cubicBezTo>
                    <a:pt x="20007" y="3508"/>
                    <a:pt x="20014" y="3429"/>
                    <a:pt x="20027" y="3350"/>
                  </a:cubicBezTo>
                  <a:cubicBezTo>
                    <a:pt x="20034" y="3298"/>
                    <a:pt x="20040" y="3245"/>
                    <a:pt x="20060" y="3199"/>
                  </a:cubicBezTo>
                  <a:cubicBezTo>
                    <a:pt x="20106" y="3094"/>
                    <a:pt x="20047" y="3002"/>
                    <a:pt x="19988" y="2909"/>
                  </a:cubicBezTo>
                  <a:cubicBezTo>
                    <a:pt x="19961" y="2877"/>
                    <a:pt x="19942" y="2844"/>
                    <a:pt x="19922" y="2804"/>
                  </a:cubicBezTo>
                  <a:cubicBezTo>
                    <a:pt x="19889" y="2738"/>
                    <a:pt x="19823" y="2712"/>
                    <a:pt x="19718" y="2712"/>
                  </a:cubicBezTo>
                  <a:cubicBezTo>
                    <a:pt x="19678" y="2712"/>
                    <a:pt x="19639" y="2712"/>
                    <a:pt x="19606" y="2719"/>
                  </a:cubicBezTo>
                  <a:cubicBezTo>
                    <a:pt x="19580" y="2719"/>
                    <a:pt x="19560" y="2725"/>
                    <a:pt x="19540" y="2725"/>
                  </a:cubicBezTo>
                  <a:cubicBezTo>
                    <a:pt x="19534" y="2719"/>
                    <a:pt x="19527" y="2712"/>
                    <a:pt x="19527" y="2705"/>
                  </a:cubicBezTo>
                  <a:cubicBezTo>
                    <a:pt x="19527" y="2699"/>
                    <a:pt x="19527" y="2679"/>
                    <a:pt x="19573" y="2640"/>
                  </a:cubicBezTo>
                  <a:cubicBezTo>
                    <a:pt x="19665" y="2561"/>
                    <a:pt x="19639" y="2495"/>
                    <a:pt x="19593" y="2390"/>
                  </a:cubicBezTo>
                  <a:lnTo>
                    <a:pt x="19586" y="2370"/>
                  </a:lnTo>
                  <a:cubicBezTo>
                    <a:pt x="19560" y="2317"/>
                    <a:pt x="19527" y="2297"/>
                    <a:pt x="19474" y="2297"/>
                  </a:cubicBezTo>
                  <a:cubicBezTo>
                    <a:pt x="19428" y="2297"/>
                    <a:pt x="19376" y="2317"/>
                    <a:pt x="19349" y="2330"/>
                  </a:cubicBezTo>
                  <a:cubicBezTo>
                    <a:pt x="19343" y="2330"/>
                    <a:pt x="19336" y="2330"/>
                    <a:pt x="19336" y="2337"/>
                  </a:cubicBezTo>
                  <a:cubicBezTo>
                    <a:pt x="19330" y="2324"/>
                    <a:pt x="19330" y="2304"/>
                    <a:pt x="19323" y="2284"/>
                  </a:cubicBezTo>
                  <a:cubicBezTo>
                    <a:pt x="19323" y="2265"/>
                    <a:pt x="19316" y="2232"/>
                    <a:pt x="19310" y="2192"/>
                  </a:cubicBezTo>
                  <a:cubicBezTo>
                    <a:pt x="19290" y="2107"/>
                    <a:pt x="19211" y="1949"/>
                    <a:pt x="19139" y="1804"/>
                  </a:cubicBezTo>
                  <a:cubicBezTo>
                    <a:pt x="19093" y="1712"/>
                    <a:pt x="19033" y="1606"/>
                    <a:pt x="19033" y="1573"/>
                  </a:cubicBezTo>
                  <a:cubicBezTo>
                    <a:pt x="19033" y="1560"/>
                    <a:pt x="19027" y="1547"/>
                    <a:pt x="19027" y="1527"/>
                  </a:cubicBezTo>
                  <a:cubicBezTo>
                    <a:pt x="19014" y="1448"/>
                    <a:pt x="18987" y="1317"/>
                    <a:pt x="18987" y="1054"/>
                  </a:cubicBezTo>
                  <a:cubicBezTo>
                    <a:pt x="18987" y="797"/>
                    <a:pt x="18829" y="659"/>
                    <a:pt x="18737" y="586"/>
                  </a:cubicBezTo>
                  <a:cubicBezTo>
                    <a:pt x="18724" y="573"/>
                    <a:pt x="18704" y="553"/>
                    <a:pt x="18698" y="547"/>
                  </a:cubicBezTo>
                  <a:cubicBezTo>
                    <a:pt x="18678" y="494"/>
                    <a:pt x="18533" y="343"/>
                    <a:pt x="18487" y="303"/>
                  </a:cubicBezTo>
                  <a:lnTo>
                    <a:pt x="18474" y="284"/>
                  </a:lnTo>
                  <a:lnTo>
                    <a:pt x="18454" y="297"/>
                  </a:lnTo>
                  <a:cubicBezTo>
                    <a:pt x="18448" y="297"/>
                    <a:pt x="18382" y="323"/>
                    <a:pt x="18362" y="389"/>
                  </a:cubicBezTo>
                  <a:cubicBezTo>
                    <a:pt x="18349" y="435"/>
                    <a:pt x="18362" y="481"/>
                    <a:pt x="18402" y="534"/>
                  </a:cubicBezTo>
                  <a:cubicBezTo>
                    <a:pt x="18428" y="567"/>
                    <a:pt x="18434" y="606"/>
                    <a:pt x="18428" y="659"/>
                  </a:cubicBezTo>
                  <a:cubicBezTo>
                    <a:pt x="18415" y="757"/>
                    <a:pt x="18336" y="856"/>
                    <a:pt x="18270" y="902"/>
                  </a:cubicBezTo>
                  <a:cubicBezTo>
                    <a:pt x="18151" y="981"/>
                    <a:pt x="18119" y="1119"/>
                    <a:pt x="18112" y="1225"/>
                  </a:cubicBezTo>
                  <a:cubicBezTo>
                    <a:pt x="18105" y="1297"/>
                    <a:pt x="18000" y="1495"/>
                    <a:pt x="17915" y="1587"/>
                  </a:cubicBezTo>
                  <a:cubicBezTo>
                    <a:pt x="17829" y="1679"/>
                    <a:pt x="17717" y="2021"/>
                    <a:pt x="17717" y="2034"/>
                  </a:cubicBezTo>
                  <a:lnTo>
                    <a:pt x="17711" y="2047"/>
                  </a:lnTo>
                  <a:lnTo>
                    <a:pt x="17717" y="2054"/>
                  </a:lnTo>
                  <a:cubicBezTo>
                    <a:pt x="17757" y="2225"/>
                    <a:pt x="17599" y="2383"/>
                    <a:pt x="17539" y="2442"/>
                  </a:cubicBezTo>
                  <a:cubicBezTo>
                    <a:pt x="17520" y="2462"/>
                    <a:pt x="17460" y="2482"/>
                    <a:pt x="17368" y="2482"/>
                  </a:cubicBezTo>
                  <a:cubicBezTo>
                    <a:pt x="17289" y="2482"/>
                    <a:pt x="17204" y="2469"/>
                    <a:pt x="17138" y="2436"/>
                  </a:cubicBezTo>
                  <a:cubicBezTo>
                    <a:pt x="17079" y="2409"/>
                    <a:pt x="17006" y="2396"/>
                    <a:pt x="16927" y="2396"/>
                  </a:cubicBezTo>
                  <a:cubicBezTo>
                    <a:pt x="16796" y="2396"/>
                    <a:pt x="16671" y="2429"/>
                    <a:pt x="16631" y="2469"/>
                  </a:cubicBezTo>
                  <a:cubicBezTo>
                    <a:pt x="16618" y="2482"/>
                    <a:pt x="16565" y="2501"/>
                    <a:pt x="16467" y="2501"/>
                  </a:cubicBezTo>
                  <a:cubicBezTo>
                    <a:pt x="16401" y="2501"/>
                    <a:pt x="16322" y="2488"/>
                    <a:pt x="16256" y="2475"/>
                  </a:cubicBezTo>
                  <a:cubicBezTo>
                    <a:pt x="16184" y="2462"/>
                    <a:pt x="16170" y="2449"/>
                    <a:pt x="16157" y="2429"/>
                  </a:cubicBezTo>
                  <a:cubicBezTo>
                    <a:pt x="16144" y="2409"/>
                    <a:pt x="16124" y="2390"/>
                    <a:pt x="16065" y="2370"/>
                  </a:cubicBezTo>
                  <a:cubicBezTo>
                    <a:pt x="16026" y="2357"/>
                    <a:pt x="15986" y="2343"/>
                    <a:pt x="15947" y="2330"/>
                  </a:cubicBezTo>
                  <a:cubicBezTo>
                    <a:pt x="15887" y="2311"/>
                    <a:pt x="15822" y="2291"/>
                    <a:pt x="15802" y="2271"/>
                  </a:cubicBezTo>
                  <a:cubicBezTo>
                    <a:pt x="15762" y="2245"/>
                    <a:pt x="15690" y="2245"/>
                    <a:pt x="15644" y="2245"/>
                  </a:cubicBezTo>
                  <a:cubicBezTo>
                    <a:pt x="15611" y="2245"/>
                    <a:pt x="15506" y="2245"/>
                    <a:pt x="15447" y="2284"/>
                  </a:cubicBezTo>
                  <a:cubicBezTo>
                    <a:pt x="15387" y="2317"/>
                    <a:pt x="15289" y="2357"/>
                    <a:pt x="15262" y="2370"/>
                  </a:cubicBezTo>
                  <a:cubicBezTo>
                    <a:pt x="15196" y="2370"/>
                    <a:pt x="14815" y="2376"/>
                    <a:pt x="14749" y="2403"/>
                  </a:cubicBezTo>
                  <a:cubicBezTo>
                    <a:pt x="14729" y="2409"/>
                    <a:pt x="14716" y="2422"/>
                    <a:pt x="14709" y="2442"/>
                  </a:cubicBezTo>
                  <a:cubicBezTo>
                    <a:pt x="14703" y="2475"/>
                    <a:pt x="14703" y="2534"/>
                    <a:pt x="14834" y="2719"/>
                  </a:cubicBezTo>
                  <a:cubicBezTo>
                    <a:pt x="14867" y="2765"/>
                    <a:pt x="14848" y="2863"/>
                    <a:pt x="14834" y="2909"/>
                  </a:cubicBezTo>
                  <a:cubicBezTo>
                    <a:pt x="14775" y="2923"/>
                    <a:pt x="14584" y="2942"/>
                    <a:pt x="14420" y="2942"/>
                  </a:cubicBezTo>
                  <a:cubicBezTo>
                    <a:pt x="14268" y="2942"/>
                    <a:pt x="14203" y="2923"/>
                    <a:pt x="14170" y="2909"/>
                  </a:cubicBezTo>
                  <a:cubicBezTo>
                    <a:pt x="14124" y="2883"/>
                    <a:pt x="14058" y="2870"/>
                    <a:pt x="13979" y="2870"/>
                  </a:cubicBezTo>
                  <a:cubicBezTo>
                    <a:pt x="13847" y="2870"/>
                    <a:pt x="13689" y="2909"/>
                    <a:pt x="13656" y="2942"/>
                  </a:cubicBezTo>
                  <a:lnTo>
                    <a:pt x="13650" y="2949"/>
                  </a:lnTo>
                  <a:cubicBezTo>
                    <a:pt x="13485" y="3153"/>
                    <a:pt x="13439" y="3173"/>
                    <a:pt x="13439" y="3173"/>
                  </a:cubicBezTo>
                  <a:cubicBezTo>
                    <a:pt x="13419" y="3173"/>
                    <a:pt x="13242" y="3179"/>
                    <a:pt x="13189" y="3271"/>
                  </a:cubicBezTo>
                  <a:cubicBezTo>
                    <a:pt x="13163" y="3311"/>
                    <a:pt x="13143" y="3331"/>
                    <a:pt x="13136" y="3344"/>
                  </a:cubicBezTo>
                  <a:lnTo>
                    <a:pt x="12972" y="3357"/>
                  </a:lnTo>
                  <a:cubicBezTo>
                    <a:pt x="12814" y="3370"/>
                    <a:pt x="12755" y="3475"/>
                    <a:pt x="12722" y="3528"/>
                  </a:cubicBezTo>
                  <a:cubicBezTo>
                    <a:pt x="12715" y="3541"/>
                    <a:pt x="12709" y="3554"/>
                    <a:pt x="12702" y="3554"/>
                  </a:cubicBezTo>
                  <a:cubicBezTo>
                    <a:pt x="12695" y="3568"/>
                    <a:pt x="12643" y="3581"/>
                    <a:pt x="12538" y="3581"/>
                  </a:cubicBezTo>
                  <a:cubicBezTo>
                    <a:pt x="12491" y="3581"/>
                    <a:pt x="12452" y="3581"/>
                    <a:pt x="12406" y="3574"/>
                  </a:cubicBezTo>
                  <a:cubicBezTo>
                    <a:pt x="12347" y="3568"/>
                    <a:pt x="12208" y="3475"/>
                    <a:pt x="11853" y="3074"/>
                  </a:cubicBezTo>
                  <a:lnTo>
                    <a:pt x="11827" y="3048"/>
                  </a:lnTo>
                  <a:cubicBezTo>
                    <a:pt x="11781" y="2995"/>
                    <a:pt x="11768" y="2870"/>
                    <a:pt x="11768" y="2752"/>
                  </a:cubicBezTo>
                  <a:cubicBezTo>
                    <a:pt x="11761" y="2626"/>
                    <a:pt x="11623" y="2488"/>
                    <a:pt x="11583" y="2449"/>
                  </a:cubicBezTo>
                  <a:cubicBezTo>
                    <a:pt x="11570" y="2330"/>
                    <a:pt x="11544" y="2034"/>
                    <a:pt x="11550" y="1975"/>
                  </a:cubicBezTo>
                  <a:cubicBezTo>
                    <a:pt x="11557" y="1909"/>
                    <a:pt x="11557" y="1909"/>
                    <a:pt x="11636" y="1837"/>
                  </a:cubicBezTo>
                  <a:cubicBezTo>
                    <a:pt x="11708" y="1771"/>
                    <a:pt x="11682" y="1679"/>
                    <a:pt x="11662" y="1613"/>
                  </a:cubicBezTo>
                  <a:cubicBezTo>
                    <a:pt x="11649" y="1587"/>
                    <a:pt x="11642" y="1567"/>
                    <a:pt x="11642" y="1547"/>
                  </a:cubicBezTo>
                  <a:cubicBezTo>
                    <a:pt x="11636" y="1481"/>
                    <a:pt x="11675" y="1429"/>
                    <a:pt x="11807" y="1304"/>
                  </a:cubicBezTo>
                  <a:cubicBezTo>
                    <a:pt x="11925" y="1192"/>
                    <a:pt x="11879" y="1106"/>
                    <a:pt x="11840" y="1047"/>
                  </a:cubicBezTo>
                  <a:cubicBezTo>
                    <a:pt x="11833" y="1027"/>
                    <a:pt x="11820" y="1014"/>
                    <a:pt x="11820" y="1001"/>
                  </a:cubicBezTo>
                  <a:cubicBezTo>
                    <a:pt x="11814" y="902"/>
                    <a:pt x="11583" y="711"/>
                    <a:pt x="11537" y="692"/>
                  </a:cubicBezTo>
                  <a:cubicBezTo>
                    <a:pt x="11511" y="678"/>
                    <a:pt x="11465" y="626"/>
                    <a:pt x="11471" y="586"/>
                  </a:cubicBezTo>
                  <a:cubicBezTo>
                    <a:pt x="11471" y="580"/>
                    <a:pt x="11491" y="560"/>
                    <a:pt x="11504" y="540"/>
                  </a:cubicBezTo>
                  <a:cubicBezTo>
                    <a:pt x="11537" y="507"/>
                    <a:pt x="11570" y="468"/>
                    <a:pt x="11583" y="409"/>
                  </a:cubicBezTo>
                  <a:cubicBezTo>
                    <a:pt x="11610" y="316"/>
                    <a:pt x="11531" y="231"/>
                    <a:pt x="11452" y="145"/>
                  </a:cubicBezTo>
                  <a:cubicBezTo>
                    <a:pt x="11425" y="119"/>
                    <a:pt x="11399" y="99"/>
                    <a:pt x="11379" y="73"/>
                  </a:cubicBezTo>
                  <a:cubicBezTo>
                    <a:pt x="11327" y="7"/>
                    <a:pt x="11248" y="1"/>
                    <a:pt x="1119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2"/>
            <p:cNvSpPr/>
            <p:nvPr/>
          </p:nvSpPr>
          <p:spPr>
            <a:xfrm>
              <a:off x="4996283" y="4070193"/>
              <a:ext cx="0" cy="737"/>
            </a:xfrm>
            <a:custGeom>
              <a:rect b="b" l="l" r="r" t="t"/>
              <a:pathLst>
                <a:path extrusionOk="0" h="10" w="0">
                  <a:moveTo>
                    <a:pt x="0" y="0"/>
                  </a:moveTo>
                  <a:lnTo>
                    <a:pt x="0" y="0"/>
                  </a:lnTo>
                  <a:cubicBezTo>
                    <a:pt x="0" y="0"/>
                    <a:pt x="0" y="9"/>
                    <a:pt x="0" y="9"/>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0" name="Google Shape;4860;p72"/>
          <p:cNvSpPr/>
          <p:nvPr/>
        </p:nvSpPr>
        <p:spPr>
          <a:xfrm>
            <a:off x="4605549" y="2992176"/>
            <a:ext cx="995104" cy="995104"/>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Federo"/>
                <a:ea typeface="Federo"/>
                <a:cs typeface="Federo"/>
                <a:sym typeface="Federo"/>
              </a:rPr>
              <a:t>70</a:t>
            </a:r>
            <a:r>
              <a:rPr lang="en" sz="1600">
                <a:solidFill>
                  <a:schemeClr val="dk1"/>
                </a:solidFill>
                <a:latin typeface="Federo"/>
                <a:ea typeface="Federo"/>
                <a:cs typeface="Federo"/>
                <a:sym typeface="Federo"/>
              </a:rPr>
              <a:t>%</a:t>
            </a:r>
            <a:endParaRPr sz="1600">
              <a:solidFill>
                <a:schemeClr val="dk1"/>
              </a:solidFill>
              <a:latin typeface="Federo"/>
              <a:ea typeface="Federo"/>
              <a:cs typeface="Federo"/>
              <a:sym typeface="Federo"/>
            </a:endParaRPr>
          </a:p>
        </p:txBody>
      </p:sp>
      <p:grpSp>
        <p:nvGrpSpPr>
          <p:cNvPr id="4861" name="Google Shape;4861;p72"/>
          <p:cNvGrpSpPr/>
          <p:nvPr/>
        </p:nvGrpSpPr>
        <p:grpSpPr>
          <a:xfrm>
            <a:off x="4602345" y="2970128"/>
            <a:ext cx="1017265" cy="1017165"/>
            <a:chOff x="4049800" y="640400"/>
            <a:chExt cx="858900" cy="858900"/>
          </a:xfrm>
        </p:grpSpPr>
        <p:sp>
          <p:nvSpPr>
            <p:cNvPr id="4862" name="Google Shape;4862;p72"/>
            <p:cNvSpPr/>
            <p:nvPr/>
          </p:nvSpPr>
          <p:spPr>
            <a:xfrm>
              <a:off x="4049800" y="640400"/>
              <a:ext cx="858900" cy="858900"/>
            </a:xfrm>
            <a:prstGeom prst="donut">
              <a:avLst>
                <a:gd fmla="val 12944"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2"/>
            <p:cNvSpPr/>
            <p:nvPr/>
          </p:nvSpPr>
          <p:spPr>
            <a:xfrm>
              <a:off x="4049800" y="640400"/>
              <a:ext cx="858900" cy="858900"/>
            </a:xfrm>
            <a:prstGeom prst="blockArc">
              <a:avLst>
                <a:gd fmla="val 16162165" name="adj1"/>
                <a:gd fmla="val 9285042" name="adj2"/>
                <a:gd fmla="val 13160"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4" name="Google Shape;4864;p72"/>
          <p:cNvSpPr/>
          <p:nvPr/>
        </p:nvSpPr>
        <p:spPr>
          <a:xfrm>
            <a:off x="4605549" y="1706301"/>
            <a:ext cx="995104" cy="995104"/>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Federo"/>
                <a:ea typeface="Federo"/>
                <a:cs typeface="Federo"/>
                <a:sym typeface="Federo"/>
              </a:rPr>
              <a:t>30%</a:t>
            </a:r>
            <a:endParaRPr sz="1600">
              <a:solidFill>
                <a:schemeClr val="dk1"/>
              </a:solidFill>
              <a:latin typeface="Federo"/>
              <a:ea typeface="Federo"/>
              <a:cs typeface="Federo"/>
              <a:sym typeface="Federo"/>
            </a:endParaRPr>
          </a:p>
        </p:txBody>
      </p:sp>
      <p:grpSp>
        <p:nvGrpSpPr>
          <p:cNvPr id="4865" name="Google Shape;4865;p72"/>
          <p:cNvGrpSpPr/>
          <p:nvPr/>
        </p:nvGrpSpPr>
        <p:grpSpPr>
          <a:xfrm>
            <a:off x="4602345" y="1684253"/>
            <a:ext cx="1017265" cy="1017165"/>
            <a:chOff x="4049800" y="640400"/>
            <a:chExt cx="858900" cy="858900"/>
          </a:xfrm>
        </p:grpSpPr>
        <p:sp>
          <p:nvSpPr>
            <p:cNvPr id="4866" name="Google Shape;4866;p72"/>
            <p:cNvSpPr/>
            <p:nvPr/>
          </p:nvSpPr>
          <p:spPr>
            <a:xfrm>
              <a:off x="4049800" y="640400"/>
              <a:ext cx="858900" cy="858900"/>
            </a:xfrm>
            <a:prstGeom prst="donut">
              <a:avLst>
                <a:gd fmla="val 12944"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2"/>
            <p:cNvSpPr/>
            <p:nvPr/>
          </p:nvSpPr>
          <p:spPr>
            <a:xfrm>
              <a:off x="4049800" y="640400"/>
              <a:ext cx="858900" cy="858900"/>
            </a:xfrm>
            <a:prstGeom prst="blockArc">
              <a:avLst>
                <a:gd fmla="val 16162165" name="adj1"/>
                <a:gd fmla="val 2125370" name="adj2"/>
                <a:gd fmla="val 12648" name="adj3"/>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8" name="Google Shape;4868;p72"/>
          <p:cNvSpPr txBox="1"/>
          <p:nvPr>
            <p:ph idx="4294967295" type="subTitle"/>
          </p:nvPr>
        </p:nvSpPr>
        <p:spPr>
          <a:xfrm>
            <a:off x="5734050" y="3384675"/>
            <a:ext cx="2537400" cy="572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400"/>
              <a:t>Saturno é composto por hidrogênio e hélio</a:t>
            </a:r>
            <a:endParaRPr sz="1400"/>
          </a:p>
        </p:txBody>
      </p:sp>
      <p:sp>
        <p:nvSpPr>
          <p:cNvPr id="4869" name="Google Shape;4869;p72"/>
          <p:cNvSpPr txBox="1"/>
          <p:nvPr>
            <p:ph idx="4294967295" type="title"/>
          </p:nvPr>
        </p:nvSpPr>
        <p:spPr>
          <a:xfrm>
            <a:off x="5734055" y="1732550"/>
            <a:ext cx="2537400" cy="35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t>MARTE</a:t>
            </a:r>
            <a:endParaRPr sz="2500"/>
          </a:p>
        </p:txBody>
      </p:sp>
      <p:sp>
        <p:nvSpPr>
          <p:cNvPr id="4870" name="Google Shape;4870;p72"/>
          <p:cNvSpPr txBox="1"/>
          <p:nvPr>
            <p:ph idx="4294967295" type="subTitle"/>
          </p:nvPr>
        </p:nvSpPr>
        <p:spPr>
          <a:xfrm>
            <a:off x="5734050" y="2065575"/>
            <a:ext cx="2537400" cy="572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400"/>
              <a:t>Apesar de ser vermelho, Marte é muito frio</a:t>
            </a:r>
            <a:endParaRPr sz="1400"/>
          </a:p>
        </p:txBody>
      </p:sp>
      <p:sp>
        <p:nvSpPr>
          <p:cNvPr id="4871" name="Google Shape;4871;p72"/>
          <p:cNvSpPr txBox="1"/>
          <p:nvPr>
            <p:ph idx="4294967295" type="title"/>
          </p:nvPr>
        </p:nvSpPr>
        <p:spPr>
          <a:xfrm>
            <a:off x="5734054" y="3051650"/>
            <a:ext cx="2537400" cy="35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t>SATURNO</a:t>
            </a:r>
            <a:endParaRPr sz="2500"/>
          </a:p>
        </p:txBody>
      </p:sp>
      <p:sp>
        <p:nvSpPr>
          <p:cNvPr id="4872" name="Google Shape;4872;p72"/>
          <p:cNvSpPr/>
          <p:nvPr/>
        </p:nvSpPr>
        <p:spPr>
          <a:xfrm>
            <a:off x="3276600" y="3080700"/>
            <a:ext cx="357900" cy="357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2"/>
          <p:cNvSpPr/>
          <p:nvPr/>
        </p:nvSpPr>
        <p:spPr>
          <a:xfrm>
            <a:off x="3505200" y="3486150"/>
            <a:ext cx="219000" cy="219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2"/>
          <p:cNvSpPr/>
          <p:nvPr/>
        </p:nvSpPr>
        <p:spPr>
          <a:xfrm>
            <a:off x="2677875" y="4158750"/>
            <a:ext cx="219000" cy="219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2"/>
          <p:cNvSpPr/>
          <p:nvPr/>
        </p:nvSpPr>
        <p:spPr>
          <a:xfrm>
            <a:off x="2966325" y="3486300"/>
            <a:ext cx="219000" cy="219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2"/>
          <p:cNvSpPr/>
          <p:nvPr/>
        </p:nvSpPr>
        <p:spPr>
          <a:xfrm>
            <a:off x="2920875" y="2032938"/>
            <a:ext cx="357900" cy="35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2"/>
          <p:cNvSpPr/>
          <p:nvPr/>
        </p:nvSpPr>
        <p:spPr>
          <a:xfrm>
            <a:off x="3557925" y="2590925"/>
            <a:ext cx="267000" cy="26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2"/>
          <p:cNvSpPr/>
          <p:nvPr/>
        </p:nvSpPr>
        <p:spPr>
          <a:xfrm>
            <a:off x="3876700" y="2254875"/>
            <a:ext cx="219000" cy="219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2"/>
          <p:cNvSpPr/>
          <p:nvPr/>
        </p:nvSpPr>
        <p:spPr>
          <a:xfrm>
            <a:off x="2677875" y="3276200"/>
            <a:ext cx="219000" cy="219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2"/>
          <p:cNvSpPr/>
          <p:nvPr/>
        </p:nvSpPr>
        <p:spPr>
          <a:xfrm>
            <a:off x="2966325" y="2918300"/>
            <a:ext cx="267000" cy="267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2"/>
          <p:cNvSpPr/>
          <p:nvPr/>
        </p:nvSpPr>
        <p:spPr>
          <a:xfrm>
            <a:off x="2481975" y="2857932"/>
            <a:ext cx="195900" cy="19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85" name="Shape 4885"/>
        <p:cNvGrpSpPr/>
        <p:nvPr/>
      </p:nvGrpSpPr>
      <p:grpSpPr>
        <a:xfrm>
          <a:off x="0" y="0"/>
          <a:ext cx="0" cy="0"/>
          <a:chOff x="0" y="0"/>
          <a:chExt cx="0" cy="0"/>
        </a:xfrm>
      </p:grpSpPr>
      <p:sp>
        <p:nvSpPr>
          <p:cNvPr id="4886" name="Google Shape;4886;p73"/>
          <p:cNvSpPr txBox="1"/>
          <p:nvPr>
            <p:ph idx="6"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NOSSA EQUIPE</a:t>
            </a:r>
            <a:endParaRPr/>
          </a:p>
        </p:txBody>
      </p:sp>
      <p:sp>
        <p:nvSpPr>
          <p:cNvPr id="4887" name="Google Shape;4887;p73"/>
          <p:cNvSpPr txBox="1"/>
          <p:nvPr>
            <p:ph type="title"/>
          </p:nvPr>
        </p:nvSpPr>
        <p:spPr>
          <a:xfrm>
            <a:off x="711575" y="1409700"/>
            <a:ext cx="2546700" cy="53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ANA DA SILVA</a:t>
            </a:r>
            <a:endParaRPr/>
          </a:p>
        </p:txBody>
      </p:sp>
      <p:sp>
        <p:nvSpPr>
          <p:cNvPr id="4888" name="Google Shape;4888;p73"/>
          <p:cNvSpPr txBox="1"/>
          <p:nvPr>
            <p:ph idx="1" type="subTitle"/>
          </p:nvPr>
        </p:nvSpPr>
        <p:spPr>
          <a:xfrm>
            <a:off x="711575" y="3920875"/>
            <a:ext cx="2546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Aqui você pode falar um pouco sobre essa pessoa</a:t>
            </a:r>
            <a:endParaRPr/>
          </a:p>
        </p:txBody>
      </p:sp>
      <p:sp>
        <p:nvSpPr>
          <p:cNvPr id="4889" name="Google Shape;4889;p73"/>
          <p:cNvSpPr txBox="1"/>
          <p:nvPr>
            <p:ph idx="2" type="title"/>
          </p:nvPr>
        </p:nvSpPr>
        <p:spPr>
          <a:xfrm>
            <a:off x="3296400" y="1409700"/>
            <a:ext cx="2551200" cy="53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EMA CHAGAS </a:t>
            </a:r>
            <a:endParaRPr/>
          </a:p>
        </p:txBody>
      </p:sp>
      <p:sp>
        <p:nvSpPr>
          <p:cNvPr id="4890" name="Google Shape;4890;p73"/>
          <p:cNvSpPr txBox="1"/>
          <p:nvPr>
            <p:ph idx="3" type="subTitle"/>
          </p:nvPr>
        </p:nvSpPr>
        <p:spPr>
          <a:xfrm>
            <a:off x="3296400" y="3920875"/>
            <a:ext cx="2551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Aqui você pode falar um pouco sobre essa pessoa</a:t>
            </a:r>
            <a:endParaRPr/>
          </a:p>
        </p:txBody>
      </p:sp>
      <p:sp>
        <p:nvSpPr>
          <p:cNvPr id="4891" name="Google Shape;4891;p73"/>
          <p:cNvSpPr txBox="1"/>
          <p:nvPr>
            <p:ph idx="4" type="title"/>
          </p:nvPr>
        </p:nvSpPr>
        <p:spPr>
          <a:xfrm>
            <a:off x="5881225" y="1409700"/>
            <a:ext cx="2551200" cy="53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MARCUS ALVES</a:t>
            </a:r>
            <a:endParaRPr/>
          </a:p>
        </p:txBody>
      </p:sp>
      <p:sp>
        <p:nvSpPr>
          <p:cNvPr id="4892" name="Google Shape;4892;p73"/>
          <p:cNvSpPr txBox="1"/>
          <p:nvPr>
            <p:ph idx="5" type="subTitle"/>
          </p:nvPr>
        </p:nvSpPr>
        <p:spPr>
          <a:xfrm>
            <a:off x="5881225" y="3920875"/>
            <a:ext cx="2551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Aqui você pode falar um pouco sobre essa pessoa</a:t>
            </a:r>
            <a:endParaRPr/>
          </a:p>
        </p:txBody>
      </p:sp>
      <p:pic>
        <p:nvPicPr>
          <p:cNvPr id="4893" name="Google Shape;4893;p73"/>
          <p:cNvPicPr preferRelativeResize="0"/>
          <p:nvPr/>
        </p:nvPicPr>
        <p:blipFill rotWithShape="1">
          <a:blip r:embed="rId3">
            <a:alphaModFix/>
          </a:blip>
          <a:srcRect b="14886" l="16747" r="31626" t="0"/>
          <a:stretch/>
        </p:blipFill>
        <p:spPr>
          <a:xfrm>
            <a:off x="1197725" y="2052456"/>
            <a:ext cx="1597200" cy="1757700"/>
          </a:xfrm>
          <a:prstGeom prst="round2SameRect">
            <a:avLst>
              <a:gd fmla="val 48745" name="adj1"/>
              <a:gd fmla="val 0" name="adj2"/>
            </a:avLst>
          </a:prstGeom>
          <a:noFill/>
          <a:ln>
            <a:noFill/>
          </a:ln>
        </p:spPr>
      </p:pic>
      <p:pic>
        <p:nvPicPr>
          <p:cNvPr id="4894" name="Google Shape;4894;p73"/>
          <p:cNvPicPr preferRelativeResize="0"/>
          <p:nvPr/>
        </p:nvPicPr>
        <p:blipFill rotWithShape="1">
          <a:blip r:embed="rId4">
            <a:alphaModFix/>
          </a:blip>
          <a:srcRect b="22558" l="34696" r="19389" t="1741"/>
          <a:stretch/>
        </p:blipFill>
        <p:spPr>
          <a:xfrm>
            <a:off x="3773400" y="2052456"/>
            <a:ext cx="1597200" cy="1757700"/>
          </a:xfrm>
          <a:prstGeom prst="round2SameRect">
            <a:avLst>
              <a:gd fmla="val 48745" name="adj1"/>
              <a:gd fmla="val 0" name="adj2"/>
            </a:avLst>
          </a:prstGeom>
          <a:noFill/>
          <a:ln>
            <a:noFill/>
          </a:ln>
        </p:spPr>
      </p:pic>
      <p:pic>
        <p:nvPicPr>
          <p:cNvPr id="4895" name="Google Shape;4895;p73"/>
          <p:cNvPicPr preferRelativeResize="0"/>
          <p:nvPr/>
        </p:nvPicPr>
        <p:blipFill rotWithShape="1">
          <a:blip r:embed="rId5">
            <a:alphaModFix/>
          </a:blip>
          <a:srcRect b="0" l="19676" r="19670" t="0"/>
          <a:stretch/>
        </p:blipFill>
        <p:spPr>
          <a:xfrm>
            <a:off x="6349075" y="2052456"/>
            <a:ext cx="1597200" cy="1757700"/>
          </a:xfrm>
          <a:prstGeom prst="round2SameRect">
            <a:avLst>
              <a:gd fmla="val 48745" name="adj1"/>
              <a:gd fmla="val 0" name="adj2"/>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99" name="Shape 4899"/>
        <p:cNvGrpSpPr/>
        <p:nvPr/>
      </p:nvGrpSpPr>
      <p:grpSpPr>
        <a:xfrm>
          <a:off x="0" y="0"/>
          <a:ext cx="0" cy="0"/>
          <a:chOff x="0" y="0"/>
          <a:chExt cx="0" cy="0"/>
        </a:xfrm>
      </p:grpSpPr>
      <p:sp>
        <p:nvSpPr>
          <p:cNvPr id="4900" name="Google Shape;4900;p74"/>
          <p:cNvSpPr txBox="1"/>
          <p:nvPr>
            <p:ph type="title"/>
          </p:nvPr>
        </p:nvSpPr>
        <p:spPr>
          <a:xfrm>
            <a:off x="931218" y="1315625"/>
            <a:ext cx="3448200" cy="854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CONCLUSÕES </a:t>
            </a:r>
            <a:endParaRPr/>
          </a:p>
        </p:txBody>
      </p:sp>
      <p:sp>
        <p:nvSpPr>
          <p:cNvPr id="4901" name="Google Shape;4901;p74"/>
          <p:cNvSpPr txBox="1"/>
          <p:nvPr>
            <p:ph idx="1" type="subTitle"/>
          </p:nvPr>
        </p:nvSpPr>
        <p:spPr>
          <a:xfrm>
            <a:off x="931100" y="2147875"/>
            <a:ext cx="3448200" cy="168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Vênus tem um nome bonito e é o segundo planeta mais próximo do Sol. É terriblemente quente, mais do que Mercúrio, e sua atmosfera é muito venenosa. É o segundo objeto natural mais brilhante do céu noturno depois da Lua</a:t>
            </a:r>
            <a:endParaRPr/>
          </a:p>
        </p:txBody>
      </p:sp>
      <p:pic>
        <p:nvPicPr>
          <p:cNvPr id="4902" name="Google Shape;4902;p74"/>
          <p:cNvPicPr preferRelativeResize="0"/>
          <p:nvPr/>
        </p:nvPicPr>
        <p:blipFill rotWithShape="1">
          <a:blip r:embed="rId3">
            <a:alphaModFix/>
          </a:blip>
          <a:srcRect b="13267" l="0" r="0" t="13267"/>
          <a:stretch/>
        </p:blipFill>
        <p:spPr>
          <a:xfrm>
            <a:off x="5147250" y="1162050"/>
            <a:ext cx="2903400" cy="3195600"/>
          </a:xfrm>
          <a:prstGeom prst="round2SameRect">
            <a:avLst>
              <a:gd fmla="val 48745" name="adj1"/>
              <a:gd fmla="val 0" name="adj2"/>
            </a:avLst>
          </a:prstGeom>
          <a:noFill/>
          <a:ln>
            <a:noFill/>
          </a:ln>
        </p:spPr>
      </p:pic>
      <p:sp>
        <p:nvSpPr>
          <p:cNvPr id="4903" name="Google Shape;4903;p74"/>
          <p:cNvSpPr/>
          <p:nvPr/>
        </p:nvSpPr>
        <p:spPr>
          <a:xfrm rot="2037907">
            <a:off x="7546501" y="365195"/>
            <a:ext cx="1057298" cy="1057298"/>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4"/>
          <p:cNvSpPr/>
          <p:nvPr/>
        </p:nvSpPr>
        <p:spPr>
          <a:xfrm rot="-2490884">
            <a:off x="317024" y="872968"/>
            <a:ext cx="1057312" cy="1057312"/>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8" name="Shape 4908"/>
        <p:cNvGrpSpPr/>
        <p:nvPr/>
      </p:nvGrpSpPr>
      <p:grpSpPr>
        <a:xfrm>
          <a:off x="0" y="0"/>
          <a:ext cx="0" cy="0"/>
          <a:chOff x="0" y="0"/>
          <a:chExt cx="0" cy="0"/>
        </a:xfrm>
      </p:grpSpPr>
      <p:sp>
        <p:nvSpPr>
          <p:cNvPr id="4909" name="Google Shape;4909;p75"/>
          <p:cNvSpPr txBox="1"/>
          <p:nvPr>
            <p:ph type="ctrTitle"/>
          </p:nvPr>
        </p:nvSpPr>
        <p:spPr>
          <a:xfrm>
            <a:off x="3676575" y="619125"/>
            <a:ext cx="4349400" cy="918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dk1"/>
                </a:solidFill>
              </a:rPr>
              <a:t>OBRIGADO!</a:t>
            </a:r>
            <a:endParaRPr>
              <a:solidFill>
                <a:schemeClr val="dk1"/>
              </a:solidFill>
            </a:endParaRPr>
          </a:p>
        </p:txBody>
      </p:sp>
      <p:sp>
        <p:nvSpPr>
          <p:cNvPr id="4910" name="Google Shape;4910;p75"/>
          <p:cNvSpPr txBox="1"/>
          <p:nvPr>
            <p:ph idx="1" type="subTitle"/>
          </p:nvPr>
        </p:nvSpPr>
        <p:spPr>
          <a:xfrm>
            <a:off x="3676575" y="1653025"/>
            <a:ext cx="4349400" cy="1509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rPr>
              <a:t>Você tem alguma pergunta?</a:t>
            </a:r>
            <a:endParaRPr>
              <a:solidFill>
                <a:schemeClr val="dk1"/>
              </a:solidFill>
            </a:endParaRPr>
          </a:p>
          <a:p>
            <a:pPr indent="0" lvl="0" marL="0" rtl="0" algn="r">
              <a:spcBef>
                <a:spcPts val="0"/>
              </a:spcBef>
              <a:spcAft>
                <a:spcPts val="0"/>
              </a:spcAft>
              <a:buNone/>
            </a:pPr>
            <a:r>
              <a:t/>
            </a:r>
            <a:endParaRPr>
              <a:solidFill>
                <a:schemeClr val="dk1"/>
              </a:solidFill>
            </a:endParaRPr>
          </a:p>
          <a:p>
            <a:pPr indent="0" lvl="0" marL="0" rtl="0" algn="r">
              <a:spcBef>
                <a:spcPts val="0"/>
              </a:spcBef>
              <a:spcAft>
                <a:spcPts val="0"/>
              </a:spcAft>
              <a:buNone/>
            </a:pPr>
            <a:r>
              <a:rPr lang="en">
                <a:solidFill>
                  <a:schemeClr val="dk1"/>
                </a:solidFill>
              </a:rPr>
              <a:t>seuemail@freepik.com</a:t>
            </a:r>
            <a:endParaRPr>
              <a:solidFill>
                <a:schemeClr val="dk1"/>
              </a:solidFill>
            </a:endParaRPr>
          </a:p>
          <a:p>
            <a:pPr indent="0" lvl="0" marL="0" rtl="0" algn="r">
              <a:spcBef>
                <a:spcPts val="0"/>
              </a:spcBef>
              <a:spcAft>
                <a:spcPts val="0"/>
              </a:spcAft>
              <a:buNone/>
            </a:pPr>
            <a:r>
              <a:rPr lang="en">
                <a:solidFill>
                  <a:schemeClr val="dk1"/>
                </a:solidFill>
              </a:rPr>
              <a:t>+91 620 421 838</a:t>
            </a:r>
            <a:endParaRPr>
              <a:solidFill>
                <a:schemeClr val="dk1"/>
              </a:solidFill>
            </a:endParaRPr>
          </a:p>
          <a:p>
            <a:pPr indent="0" lvl="0" marL="0" rtl="0" algn="r">
              <a:spcBef>
                <a:spcPts val="0"/>
              </a:spcBef>
              <a:spcAft>
                <a:spcPts val="0"/>
              </a:spcAft>
              <a:buNone/>
            </a:pPr>
            <a:r>
              <a:rPr lang="en">
                <a:solidFill>
                  <a:schemeClr val="dk1"/>
                </a:solidFill>
              </a:rPr>
              <a:t>seusite.com</a:t>
            </a:r>
            <a:endParaRPr>
              <a:solidFill>
                <a:schemeClr val="dk1"/>
              </a:solidFill>
            </a:endParaRPr>
          </a:p>
        </p:txBody>
      </p:sp>
      <p:sp>
        <p:nvSpPr>
          <p:cNvPr id="4911" name="Google Shape;4911;p75"/>
          <p:cNvSpPr txBox="1"/>
          <p:nvPr/>
        </p:nvSpPr>
        <p:spPr>
          <a:xfrm>
            <a:off x="4200525" y="4107575"/>
            <a:ext cx="3825600" cy="4347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 sz="1200">
                <a:solidFill>
                  <a:schemeClr val="dk1"/>
                </a:solidFill>
                <a:latin typeface="Poppins"/>
                <a:ea typeface="Poppins"/>
                <a:cs typeface="Poppins"/>
                <a:sym typeface="Poppins"/>
              </a:rPr>
              <a:t>Por favor, mantenha este slide para atribuição</a:t>
            </a:r>
            <a:endParaRPr sz="1200">
              <a:solidFill>
                <a:schemeClr val="dk1"/>
              </a:solidFill>
              <a:latin typeface="Poppins"/>
              <a:ea typeface="Poppins"/>
              <a:cs typeface="Poppins"/>
              <a:sym typeface="Poppins"/>
            </a:endParaRPr>
          </a:p>
        </p:txBody>
      </p:sp>
      <p:sp>
        <p:nvSpPr>
          <p:cNvPr id="4912" name="Google Shape;4912;p75"/>
          <p:cNvSpPr/>
          <p:nvPr/>
        </p:nvSpPr>
        <p:spPr>
          <a:xfrm rot="-8509964">
            <a:off x="3215252" y="889961"/>
            <a:ext cx="1057351" cy="1057351"/>
          </a:xfrm>
          <a:prstGeom prst="blockArc">
            <a:avLst>
              <a:gd fmla="val 10800000" name="adj1"/>
              <a:gd fmla="val 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5"/>
          <p:cNvSpPr/>
          <p:nvPr/>
        </p:nvSpPr>
        <p:spPr>
          <a:xfrm>
            <a:off x="1059000" y="930450"/>
            <a:ext cx="615600" cy="61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5"/>
          <p:cNvSpPr/>
          <p:nvPr/>
        </p:nvSpPr>
        <p:spPr>
          <a:xfrm>
            <a:off x="1059000" y="1819450"/>
            <a:ext cx="615600" cy="61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5"/>
          <p:cNvSpPr/>
          <p:nvPr/>
        </p:nvSpPr>
        <p:spPr>
          <a:xfrm>
            <a:off x="1059000" y="2708450"/>
            <a:ext cx="615600" cy="61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5"/>
          <p:cNvSpPr/>
          <p:nvPr/>
        </p:nvSpPr>
        <p:spPr>
          <a:xfrm>
            <a:off x="1059000" y="3597450"/>
            <a:ext cx="615600" cy="61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5"/>
          <p:cNvSpPr/>
          <p:nvPr/>
        </p:nvSpPr>
        <p:spPr>
          <a:xfrm>
            <a:off x="1158817" y="1919038"/>
            <a:ext cx="415965" cy="416425"/>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8" name="Google Shape;4918;p75"/>
          <p:cNvGrpSpPr/>
          <p:nvPr/>
        </p:nvGrpSpPr>
        <p:grpSpPr>
          <a:xfrm>
            <a:off x="1158596" y="2808275"/>
            <a:ext cx="416409" cy="415949"/>
            <a:chOff x="3303268" y="3817349"/>
            <a:chExt cx="346056" cy="345674"/>
          </a:xfrm>
        </p:grpSpPr>
        <p:sp>
          <p:nvSpPr>
            <p:cNvPr id="4919" name="Google Shape;4919;p7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75"/>
          <p:cNvGrpSpPr/>
          <p:nvPr/>
        </p:nvGrpSpPr>
        <p:grpSpPr>
          <a:xfrm>
            <a:off x="1158615" y="3697275"/>
            <a:ext cx="416371" cy="415949"/>
            <a:chOff x="4201447" y="3817349"/>
            <a:chExt cx="346024" cy="345674"/>
          </a:xfrm>
        </p:grpSpPr>
        <p:sp>
          <p:nvSpPr>
            <p:cNvPr id="4924" name="Google Shape;4924;p7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75"/>
          <p:cNvGrpSpPr/>
          <p:nvPr/>
        </p:nvGrpSpPr>
        <p:grpSpPr>
          <a:xfrm>
            <a:off x="1158596" y="1030275"/>
            <a:ext cx="416409" cy="415949"/>
            <a:chOff x="2238181" y="4120624"/>
            <a:chExt cx="346056" cy="345674"/>
          </a:xfrm>
        </p:grpSpPr>
        <p:grpSp>
          <p:nvGrpSpPr>
            <p:cNvPr id="4927" name="Google Shape;4927;p75"/>
            <p:cNvGrpSpPr/>
            <p:nvPr/>
          </p:nvGrpSpPr>
          <p:grpSpPr>
            <a:xfrm>
              <a:off x="2309155" y="4177413"/>
              <a:ext cx="203862" cy="231903"/>
              <a:chOff x="1512725" y="258500"/>
              <a:chExt cx="4570900" cy="5199625"/>
            </a:xfrm>
          </p:grpSpPr>
          <p:sp>
            <p:nvSpPr>
              <p:cNvPr id="4928" name="Google Shape;4928;p7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0" name="Google Shape;4930;p7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4" name="Shape 4934"/>
        <p:cNvGrpSpPr/>
        <p:nvPr/>
      </p:nvGrpSpPr>
      <p:grpSpPr>
        <a:xfrm>
          <a:off x="0" y="0"/>
          <a:ext cx="0" cy="0"/>
          <a:chOff x="0" y="0"/>
          <a:chExt cx="0" cy="0"/>
        </a:xfrm>
      </p:grpSpPr>
      <p:sp>
        <p:nvSpPr>
          <p:cNvPr id="4935" name="Google Shape;4935;p76"/>
          <p:cNvSpPr txBox="1"/>
          <p:nvPr>
            <p:ph type="title"/>
          </p:nvPr>
        </p:nvSpPr>
        <p:spPr>
          <a:xfrm>
            <a:off x="571500" y="368825"/>
            <a:ext cx="8001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RECURSOS ALTERNATIVOS</a:t>
            </a:r>
            <a:endParaRPr/>
          </a:p>
        </p:txBody>
      </p:sp>
      <p:sp>
        <p:nvSpPr>
          <p:cNvPr id="4936" name="Google Shape;4936;p76"/>
          <p:cNvSpPr txBox="1"/>
          <p:nvPr>
            <p:ph idx="1" type="body"/>
          </p:nvPr>
        </p:nvSpPr>
        <p:spPr>
          <a:xfrm>
            <a:off x="627900" y="1221027"/>
            <a:ext cx="7888200" cy="345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Aqui está uma variedade de recursos alternativos que combinam com o estilo deste modelo:</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1400"/>
              <a:t>	</a:t>
            </a:r>
            <a:r>
              <a:rPr lang="en" sz="2500">
                <a:latin typeface="Federo"/>
                <a:ea typeface="Federo"/>
                <a:cs typeface="Federo"/>
                <a:sym typeface="Federo"/>
              </a:rPr>
              <a:t>FOTOS</a:t>
            </a:r>
            <a:endParaRPr sz="1400"/>
          </a:p>
          <a:p>
            <a:pPr indent="-317500" lvl="0" marL="457200" rtl="0" algn="l">
              <a:spcBef>
                <a:spcPts val="0"/>
              </a:spcBef>
              <a:spcAft>
                <a:spcPts val="0"/>
              </a:spcAft>
              <a:buSzPts val="1400"/>
              <a:buChar char="●"/>
            </a:pPr>
            <a:r>
              <a:rPr lang="en" sz="1400">
                <a:uFill>
                  <a:noFill/>
                </a:uFill>
                <a:hlinkClick r:id="rId3"/>
              </a:rPr>
              <a:t>Woman worker taking notes in a warehouse</a:t>
            </a:r>
            <a:r>
              <a:rPr lang="en" sz="1400">
                <a:solidFill>
                  <a:srgbClr val="1D1D1B"/>
                </a:solidFill>
              </a:rPr>
              <a:t> </a:t>
            </a:r>
            <a:endParaRPr sz="1400">
              <a:solidFill>
                <a:srgbClr val="1D1D1B"/>
              </a:solidFill>
            </a:endParaRPr>
          </a:p>
          <a:p>
            <a:pPr indent="-317500" lvl="0" marL="457200" rtl="0" algn="l">
              <a:spcBef>
                <a:spcPts val="0"/>
              </a:spcBef>
              <a:spcAft>
                <a:spcPts val="0"/>
              </a:spcAft>
              <a:buSzPts val="1400"/>
              <a:buChar char="●"/>
            </a:pPr>
            <a:r>
              <a:rPr lang="en" sz="1400">
                <a:uFill>
                  <a:noFill/>
                </a:uFill>
                <a:hlinkClick r:id="rId4"/>
              </a:rPr>
              <a:t>Woman protesting with megaphone</a:t>
            </a:r>
            <a:endParaRPr sz="1400">
              <a:solidFill>
                <a:srgbClr val="1D1D1B"/>
              </a:solidFill>
            </a:endParaRPr>
          </a:p>
          <a:p>
            <a:pPr indent="-317500" lvl="0" marL="457200" rtl="0" algn="l">
              <a:spcBef>
                <a:spcPts val="0"/>
              </a:spcBef>
              <a:spcAft>
                <a:spcPts val="0"/>
              </a:spcAft>
              <a:buSzPts val="1400"/>
              <a:buChar char="●"/>
            </a:pPr>
            <a:r>
              <a:rPr lang="en" sz="1400">
                <a:uFill>
                  <a:noFill/>
                </a:uFill>
                <a:hlinkClick r:id="rId5"/>
              </a:rPr>
              <a:t>Close-up protester holding megaphone</a:t>
            </a:r>
            <a:endParaRPr sz="1400">
              <a:solidFill>
                <a:srgbClr val="1D1D1B"/>
              </a:solidFill>
            </a:endParaRPr>
          </a:p>
          <a:p>
            <a:pPr indent="-317500" lvl="0" marL="457200" rtl="0" algn="l">
              <a:spcBef>
                <a:spcPts val="0"/>
              </a:spcBef>
              <a:spcAft>
                <a:spcPts val="0"/>
              </a:spcAft>
              <a:buSzPts val="1400"/>
              <a:buChar char="●"/>
            </a:pPr>
            <a:r>
              <a:rPr lang="en" sz="1400">
                <a:uFill>
                  <a:noFill/>
                </a:uFill>
                <a:hlinkClick r:id="rId6"/>
              </a:rPr>
              <a:t>Group of protesters together with mock-up</a:t>
            </a:r>
            <a:endParaRPr sz="1400">
              <a:solidFill>
                <a:srgbClr val="1D1D1B"/>
              </a:solidFill>
            </a:endParaRPr>
          </a:p>
          <a:p>
            <a:pPr indent="-317500" lvl="0" marL="457200" rtl="0" algn="l">
              <a:spcBef>
                <a:spcPts val="0"/>
              </a:spcBef>
              <a:spcAft>
                <a:spcPts val="0"/>
              </a:spcAft>
              <a:buSzPts val="1400"/>
              <a:buChar char="●"/>
            </a:pPr>
            <a:r>
              <a:rPr lang="en" sz="1400">
                <a:uFill>
                  <a:noFill/>
                </a:uFill>
                <a:hlinkClick r:id="rId7"/>
              </a:rPr>
              <a:t>Close up people protesting with placards</a:t>
            </a:r>
            <a:endParaRPr sz="1400">
              <a:solidFill>
                <a:srgbClr val="1D1D1B"/>
              </a:solidFill>
            </a:endParaRPr>
          </a:p>
          <a:p>
            <a:pPr indent="-317500" lvl="0" marL="457200" rtl="0" algn="l">
              <a:spcBef>
                <a:spcPts val="0"/>
              </a:spcBef>
              <a:spcAft>
                <a:spcPts val="0"/>
              </a:spcAft>
              <a:buSzPts val="1400"/>
              <a:buChar char="●"/>
            </a:pPr>
            <a:r>
              <a:rPr lang="en" sz="1400">
                <a:uFill>
                  <a:noFill/>
                </a:uFill>
                <a:hlinkClick r:id="rId8"/>
              </a:rPr>
              <a:t>Close up smiley man with megaphone</a:t>
            </a:r>
            <a:endParaRPr sz="1400">
              <a:solidFill>
                <a:srgbClr val="1D1D1B"/>
              </a:solidFill>
            </a:endParaRPr>
          </a:p>
          <a:p>
            <a:pPr indent="-317500" lvl="0" marL="457200" rtl="0" algn="l">
              <a:spcBef>
                <a:spcPts val="0"/>
              </a:spcBef>
              <a:spcAft>
                <a:spcPts val="0"/>
              </a:spcAft>
              <a:buSzPts val="1400"/>
              <a:buChar char="●"/>
            </a:pPr>
            <a:r>
              <a:rPr lang="en" sz="1400">
                <a:uFill>
                  <a:noFill/>
                </a:uFill>
                <a:hlinkClick r:id="rId9"/>
              </a:rPr>
              <a:t>Close up warehouse view</a:t>
            </a:r>
            <a:endParaRPr sz="1400">
              <a:solidFill>
                <a:srgbClr val="1D1D1B"/>
              </a:solidFill>
            </a:endParaRPr>
          </a:p>
          <a:p>
            <a:pPr indent="-317500" lvl="0" marL="457200" rtl="0" algn="l">
              <a:spcBef>
                <a:spcPts val="0"/>
              </a:spcBef>
              <a:spcAft>
                <a:spcPts val="0"/>
              </a:spcAft>
              <a:buSzPts val="1400"/>
              <a:buChar char="●"/>
            </a:pPr>
            <a:r>
              <a:rPr lang="en" sz="1400">
                <a:uFill>
                  <a:noFill/>
                </a:uFill>
                <a:hlinkClick r:id="rId10"/>
              </a:rPr>
              <a:t>Building and construction worker on the site with architect</a:t>
            </a:r>
            <a:endParaRPr sz="1400">
              <a:solidFill>
                <a:srgbClr val="1D1D1B"/>
              </a:solidFill>
            </a:endParaRPr>
          </a:p>
          <a:p>
            <a:pPr indent="-317500" lvl="0" marL="457200" rtl="0" algn="l">
              <a:spcBef>
                <a:spcPts val="0"/>
              </a:spcBef>
              <a:spcAft>
                <a:spcPts val="0"/>
              </a:spcAft>
              <a:buSzPts val="1400"/>
              <a:buChar char="●"/>
            </a:pPr>
            <a:r>
              <a:rPr lang="en" sz="1400">
                <a:uFill>
                  <a:noFill/>
                </a:uFill>
                <a:hlinkClick r:id="rId11"/>
              </a:rPr>
              <a:t>Tiler working on renovation of apartment</a:t>
            </a:r>
            <a:endParaRPr sz="1400">
              <a:solidFill>
                <a:srgbClr val="1D1D1B"/>
              </a:solidFill>
            </a:endParaRPr>
          </a:p>
          <a:p>
            <a:pPr indent="-317500" lvl="0" marL="457200" rtl="0" algn="l">
              <a:spcBef>
                <a:spcPts val="0"/>
              </a:spcBef>
              <a:spcAft>
                <a:spcPts val="0"/>
              </a:spcAft>
              <a:buSzPts val="1400"/>
              <a:buChar char="●"/>
            </a:pPr>
            <a:r>
              <a:rPr lang="en" sz="1400">
                <a:uFill>
                  <a:noFill/>
                </a:uFill>
                <a:hlinkClick r:id="rId12"/>
              </a:rPr>
              <a:t>Front view of protective glasses with hard hat and headphones</a:t>
            </a:r>
            <a:endParaRPr sz="1400">
              <a:solidFill>
                <a:srgbClr val="1D1D1B"/>
              </a:solidFill>
            </a:endParaRPr>
          </a:p>
          <a:p>
            <a:pPr indent="-317500" lvl="0" marL="457200" rtl="0" algn="l">
              <a:spcBef>
                <a:spcPts val="0"/>
              </a:spcBef>
              <a:spcAft>
                <a:spcPts val="0"/>
              </a:spcAft>
              <a:buSzPts val="1400"/>
              <a:buChar char="●"/>
            </a:pPr>
            <a:r>
              <a:rPr lang="en" sz="1400">
                <a:uFill>
                  <a:noFill/>
                </a:uFill>
                <a:hlinkClick r:id="rId13"/>
              </a:rPr>
              <a:t>Woman wearing a special industrial protective equipment</a:t>
            </a:r>
            <a:endParaRPr sz="1400"/>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0" name="Shape 4940"/>
        <p:cNvGrpSpPr/>
        <p:nvPr/>
      </p:nvGrpSpPr>
      <p:grpSpPr>
        <a:xfrm>
          <a:off x="0" y="0"/>
          <a:ext cx="0" cy="0"/>
          <a:chOff x="0" y="0"/>
          <a:chExt cx="0" cy="0"/>
        </a:xfrm>
      </p:grpSpPr>
      <p:sp>
        <p:nvSpPr>
          <p:cNvPr id="4941" name="Google Shape;4941;p77"/>
          <p:cNvSpPr txBox="1"/>
          <p:nvPr>
            <p:ph type="title"/>
          </p:nvPr>
        </p:nvSpPr>
        <p:spPr>
          <a:xfrm>
            <a:off x="713225" y="3688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RECURSOS</a:t>
            </a:r>
            <a:endParaRPr/>
          </a:p>
        </p:txBody>
      </p:sp>
      <p:sp>
        <p:nvSpPr>
          <p:cNvPr id="4942" name="Google Shape;4942;p77"/>
          <p:cNvSpPr txBox="1"/>
          <p:nvPr/>
        </p:nvSpPr>
        <p:spPr>
          <a:xfrm>
            <a:off x="713225" y="1219200"/>
            <a:ext cx="7712400" cy="400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Poppins"/>
                <a:ea typeface="Poppins"/>
                <a:cs typeface="Poppins"/>
                <a:sym typeface="Poppins"/>
              </a:rPr>
              <a:t>Você gostou dos recursos? Obtenha-os gratuitamente em nossos outros sites:</a:t>
            </a:r>
            <a:endParaRPr/>
          </a:p>
        </p:txBody>
      </p:sp>
      <p:sp>
        <p:nvSpPr>
          <p:cNvPr id="4943" name="Google Shape;4943;p77"/>
          <p:cNvSpPr txBox="1"/>
          <p:nvPr>
            <p:ph idx="2" type="body"/>
          </p:nvPr>
        </p:nvSpPr>
        <p:spPr>
          <a:xfrm>
            <a:off x="870900" y="1828800"/>
            <a:ext cx="3710700" cy="286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t/>
            </a:r>
            <a:endParaRPr sz="1400"/>
          </a:p>
          <a:p>
            <a:pPr indent="457200" lvl="0" marL="0" rtl="0" algn="l">
              <a:lnSpc>
                <a:spcPct val="100000"/>
              </a:lnSpc>
              <a:spcBef>
                <a:spcPts val="1000"/>
              </a:spcBef>
              <a:spcAft>
                <a:spcPts val="0"/>
              </a:spcAft>
              <a:buNone/>
            </a:pPr>
            <a:r>
              <a:rPr lang="en" sz="2500">
                <a:latin typeface="Federo"/>
                <a:ea typeface="Federo"/>
                <a:cs typeface="Federo"/>
                <a:sym typeface="Federo"/>
              </a:rPr>
              <a:t>FOTOS</a:t>
            </a:r>
            <a:endParaRPr sz="1400"/>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3"/>
              </a:rPr>
              <a:t>Woman driving warehouse loading machine</a:t>
            </a:r>
            <a:r>
              <a:rPr lang="en" sz="1400">
                <a:solidFill>
                  <a:srgbClr val="1D1D1B"/>
                </a:solidFill>
              </a:rPr>
              <a:t> </a:t>
            </a:r>
            <a:endParaRPr sz="1400">
              <a:solidFill>
                <a:srgbClr val="1D1D1B"/>
              </a:solidFill>
            </a:endParaRPr>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4"/>
              </a:rPr>
              <a:t>People protesting in the streets front view</a:t>
            </a:r>
            <a:endParaRPr sz="1400">
              <a:solidFill>
                <a:srgbClr val="1D1D1B"/>
              </a:solidFill>
            </a:endParaRPr>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5"/>
              </a:rPr>
              <a:t>Group of activists holding fists up</a:t>
            </a:r>
            <a:endParaRPr sz="1400">
              <a:solidFill>
                <a:srgbClr val="1D1D1B"/>
              </a:solidFill>
            </a:endParaRPr>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6"/>
              </a:rPr>
              <a:t>Close up man shouting into a megaphone</a:t>
            </a:r>
            <a:endParaRPr sz="1400">
              <a:solidFill>
                <a:srgbClr val="1D1D1B"/>
              </a:solidFill>
            </a:endParaRPr>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7"/>
              </a:rPr>
              <a:t>Smiley workers posing at office</a:t>
            </a:r>
            <a:endParaRPr sz="1400">
              <a:solidFill>
                <a:srgbClr val="1D1D1B"/>
              </a:solidFill>
            </a:endParaRPr>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8"/>
              </a:rPr>
              <a:t>Office workers working together</a:t>
            </a:r>
            <a:endParaRPr sz="1400">
              <a:solidFill>
                <a:srgbClr val="1D1D1B"/>
              </a:solidFill>
            </a:endParaRPr>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9"/>
              </a:rPr>
              <a:t>Building and construction workers on the site</a:t>
            </a:r>
            <a:endParaRPr sz="1400"/>
          </a:p>
        </p:txBody>
      </p:sp>
      <p:sp>
        <p:nvSpPr>
          <p:cNvPr id="4944" name="Google Shape;4944;p77"/>
          <p:cNvSpPr txBox="1"/>
          <p:nvPr>
            <p:ph idx="1" type="body"/>
          </p:nvPr>
        </p:nvSpPr>
        <p:spPr>
          <a:xfrm>
            <a:off x="4566600" y="1828900"/>
            <a:ext cx="3712500" cy="2863800"/>
          </a:xfrm>
          <a:prstGeom prst="rect">
            <a:avLst/>
          </a:prstGeom>
        </p:spPr>
        <p:txBody>
          <a:bodyPr anchorCtr="0" anchor="b" bIns="91425" lIns="91425" spcFirstLastPara="1" rIns="91425" wrap="square" tIns="91425">
            <a:noAutofit/>
          </a:bodyPr>
          <a:lstStyle/>
          <a:p>
            <a:pPr indent="-317500" lvl="0" marL="457200" rtl="0" algn="l">
              <a:spcBef>
                <a:spcPts val="0"/>
              </a:spcBef>
              <a:spcAft>
                <a:spcPts val="0"/>
              </a:spcAft>
              <a:buSzPts val="1400"/>
              <a:buChar char="●"/>
            </a:pPr>
            <a:r>
              <a:rPr lang="en">
                <a:solidFill>
                  <a:schemeClr val="hlink"/>
                </a:solidFill>
                <a:uFill>
                  <a:noFill/>
                </a:uFill>
                <a:hlinkClick r:id="rId10"/>
              </a:rPr>
              <a:t>Woman protesting low view</a:t>
            </a:r>
            <a:r>
              <a:rPr lang="en">
                <a:solidFill>
                  <a:srgbClr val="1D1D1B"/>
                </a:solidFill>
              </a:rPr>
              <a:t> </a:t>
            </a:r>
            <a:endParaRPr>
              <a:solidFill>
                <a:srgbClr val="1D1D1B"/>
              </a:solidFill>
            </a:endParaRPr>
          </a:p>
          <a:p>
            <a:pPr indent="-317500" lvl="0" marL="457200" rtl="0" algn="l">
              <a:spcBef>
                <a:spcPts val="0"/>
              </a:spcBef>
              <a:spcAft>
                <a:spcPts val="0"/>
              </a:spcAft>
              <a:buSzPts val="1400"/>
              <a:buChar char="●"/>
            </a:pPr>
            <a:r>
              <a:rPr lang="en">
                <a:solidFill>
                  <a:schemeClr val="hlink"/>
                </a:solidFill>
                <a:uFill>
                  <a:noFill/>
                </a:uFill>
                <a:hlinkClick r:id="rId11"/>
              </a:rPr>
              <a:t>People working as a team</a:t>
            </a:r>
            <a:endParaRPr>
              <a:solidFill>
                <a:srgbClr val="1D1D1B"/>
              </a:solidFill>
            </a:endParaRPr>
          </a:p>
          <a:p>
            <a:pPr indent="-317500" lvl="0" marL="457200" rtl="0" algn="l">
              <a:spcBef>
                <a:spcPts val="0"/>
              </a:spcBef>
              <a:spcAft>
                <a:spcPts val="0"/>
              </a:spcAft>
              <a:buSzPts val="1400"/>
              <a:buChar char="●"/>
            </a:pPr>
            <a:r>
              <a:rPr lang="en">
                <a:solidFill>
                  <a:schemeClr val="hlink"/>
                </a:solidFill>
                <a:uFill>
                  <a:noFill/>
                </a:uFill>
                <a:hlinkClick r:id="rId12"/>
              </a:rPr>
              <a:t>Woman driving warehouse loading machine I</a:t>
            </a:r>
            <a:endParaRPr>
              <a:solidFill>
                <a:srgbClr val="1D1D1B"/>
              </a:solidFill>
            </a:endParaRPr>
          </a:p>
          <a:p>
            <a:pPr indent="-317500" lvl="0" marL="457200" rtl="0" algn="l">
              <a:spcBef>
                <a:spcPts val="0"/>
              </a:spcBef>
              <a:spcAft>
                <a:spcPts val="0"/>
              </a:spcAft>
              <a:buSzPts val="1400"/>
              <a:buChar char="●"/>
            </a:pPr>
            <a:r>
              <a:rPr lang="en">
                <a:solidFill>
                  <a:schemeClr val="hlink"/>
                </a:solidFill>
                <a:uFill>
                  <a:noFill/>
                </a:uFill>
                <a:hlinkClick r:id="rId13"/>
              </a:rPr>
              <a:t>Smiling delivery man running</a:t>
            </a:r>
            <a:endParaRPr>
              <a:solidFill>
                <a:srgbClr val="1D1D1B"/>
              </a:solidFill>
            </a:endParaRPr>
          </a:p>
          <a:p>
            <a:pPr indent="-317500" lvl="0" marL="457200" rtl="0" algn="l">
              <a:spcBef>
                <a:spcPts val="0"/>
              </a:spcBef>
              <a:spcAft>
                <a:spcPts val="0"/>
              </a:spcAft>
              <a:buSzPts val="1400"/>
              <a:buChar char="●"/>
            </a:pPr>
            <a:r>
              <a:rPr lang="en">
                <a:solidFill>
                  <a:schemeClr val="hlink"/>
                </a:solidFill>
                <a:uFill>
                  <a:noFill/>
                </a:uFill>
                <a:hlinkClick r:id="rId14"/>
              </a:rPr>
              <a:t>Serious man with megaphone</a:t>
            </a:r>
            <a:endParaRPr>
              <a:solidFill>
                <a:srgbClr val="1D1D1B"/>
              </a:solidFill>
            </a:endParaRPr>
          </a:p>
          <a:p>
            <a:pPr indent="-317500" lvl="0" marL="457200" rtl="0" algn="l">
              <a:spcBef>
                <a:spcPts val="0"/>
              </a:spcBef>
              <a:spcAft>
                <a:spcPts val="0"/>
              </a:spcAft>
              <a:buSzPts val="1400"/>
              <a:buChar char="●"/>
            </a:pPr>
            <a:r>
              <a:rPr lang="en">
                <a:solidFill>
                  <a:schemeClr val="hlink"/>
                </a:solidFill>
                <a:uFill>
                  <a:noFill/>
                </a:uFill>
                <a:hlinkClick r:id="rId15"/>
              </a:rPr>
              <a:t>Woman holding megaphone</a:t>
            </a:r>
            <a:endParaRPr>
              <a:solidFill>
                <a:srgbClr val="1D1D1B"/>
              </a:solidFill>
            </a:endParaRPr>
          </a:p>
          <a:p>
            <a:pPr indent="-317500" lvl="0" marL="457200" rtl="0" algn="l">
              <a:spcBef>
                <a:spcPts val="0"/>
              </a:spcBef>
              <a:spcAft>
                <a:spcPts val="0"/>
              </a:spcAft>
              <a:buSzPts val="1400"/>
              <a:buChar char="●"/>
            </a:pPr>
            <a:r>
              <a:rPr lang="en">
                <a:solidFill>
                  <a:schemeClr val="hlink"/>
                </a:solidFill>
                <a:uFill>
                  <a:noFill/>
                </a:uFill>
                <a:hlinkClick r:id="rId16"/>
              </a:rPr>
              <a:t>Woman screaming in megaphone</a:t>
            </a:r>
            <a:endParaRPr/>
          </a:p>
          <a:p>
            <a:pPr indent="-317500" lvl="0" marL="457200" rtl="0" algn="l">
              <a:spcBef>
                <a:spcPts val="0"/>
              </a:spcBef>
              <a:spcAft>
                <a:spcPts val="0"/>
              </a:spcAft>
              <a:buSzPts val="1400"/>
              <a:buChar char="●"/>
            </a:pPr>
            <a:r>
              <a:rPr lang="en">
                <a:solidFill>
                  <a:schemeClr val="hlink"/>
                </a:solidFill>
                <a:uFill>
                  <a:noFill/>
                </a:uFill>
                <a:hlinkClick r:id="rId17"/>
              </a:rPr>
              <a:t>Woman protesting on megaphone</a:t>
            </a:r>
            <a:endParaRPr>
              <a:solidFill>
                <a:srgbClr val="1D1D1B"/>
              </a:solidFill>
            </a:endParaRPr>
          </a:p>
          <a:p>
            <a:pPr indent="-317500" lvl="0" marL="457200" rtl="0" algn="l">
              <a:spcBef>
                <a:spcPts val="0"/>
              </a:spcBef>
              <a:spcAft>
                <a:spcPts val="0"/>
              </a:spcAft>
              <a:buSzPts val="1400"/>
              <a:buChar char="●"/>
            </a:pPr>
            <a:r>
              <a:rPr lang="en">
                <a:solidFill>
                  <a:schemeClr val="hlink"/>
                </a:solidFill>
                <a:uFill>
                  <a:noFill/>
                </a:uFill>
                <a:hlinkClick r:id="rId18"/>
              </a:rPr>
              <a:t>Man screaming close-up</a:t>
            </a:r>
            <a:endParaRPr>
              <a:solidFill>
                <a:srgbClr val="1D1D1B"/>
              </a:solidFill>
            </a:endParaRPr>
          </a:p>
          <a:p>
            <a:pPr indent="-317500" lvl="0" marL="457200" rtl="0" algn="l">
              <a:spcBef>
                <a:spcPts val="0"/>
              </a:spcBef>
              <a:spcAft>
                <a:spcPts val="0"/>
              </a:spcAft>
              <a:buSzPts val="1400"/>
              <a:buChar char="●"/>
            </a:pPr>
            <a:r>
              <a:rPr lang="en">
                <a:solidFill>
                  <a:schemeClr val="hlink"/>
                </a:solidFill>
                <a:uFill>
                  <a:noFill/>
                </a:uFill>
                <a:hlinkClick r:id="rId19"/>
              </a:rPr>
              <a:t>Woman working in a warehouse</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48" name="Shape 4948"/>
        <p:cNvGrpSpPr/>
        <p:nvPr/>
      </p:nvGrpSpPr>
      <p:grpSpPr>
        <a:xfrm>
          <a:off x="0" y="0"/>
          <a:ext cx="0" cy="0"/>
          <a:chOff x="0" y="0"/>
          <a:chExt cx="0" cy="0"/>
        </a:xfrm>
      </p:grpSpPr>
      <p:sp>
        <p:nvSpPr>
          <p:cNvPr id="4949" name="Google Shape;4949;p78"/>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4950" name="Google Shape;4950;p7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4951" name="Google Shape;4951;p78"/>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55" name="Shape 4955"/>
        <p:cNvGrpSpPr/>
        <p:nvPr/>
      </p:nvGrpSpPr>
      <p:grpSpPr>
        <a:xfrm>
          <a:off x="0" y="0"/>
          <a:ext cx="0" cy="0"/>
          <a:chOff x="0" y="0"/>
          <a:chExt cx="0" cy="0"/>
        </a:xfrm>
      </p:grpSpPr>
      <p:sp>
        <p:nvSpPr>
          <p:cNvPr id="4956" name="Google Shape;4956;p79"/>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4957" name="Google Shape;4957;p7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4958" name="Google Shape;4958;p7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62" name="Shape 4962"/>
        <p:cNvGrpSpPr/>
        <p:nvPr/>
      </p:nvGrpSpPr>
      <p:grpSpPr>
        <a:xfrm>
          <a:off x="0" y="0"/>
          <a:ext cx="0" cy="0"/>
          <a:chOff x="0" y="0"/>
          <a:chExt cx="0" cy="0"/>
        </a:xfrm>
      </p:grpSpPr>
      <p:sp>
        <p:nvSpPr>
          <p:cNvPr id="4963" name="Google Shape;4963;p80"/>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4964" name="Google Shape;4964;p80"/>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Federo</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https://fonts.google.com/specimen/Federo</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Poppins</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https://fonts.google.com/specimen/Poppins</a:t>
            </a:r>
            <a:r>
              <a:rPr lang="en" sz="1100">
                <a:solidFill>
                  <a:schemeClr val="lt1"/>
                </a:solidFill>
              </a:rPr>
              <a:t>)</a:t>
            </a:r>
            <a:endParaRPr sz="1100">
              <a:solidFill>
                <a:schemeClr val="lt1"/>
              </a:solidFill>
            </a:endParaRPr>
          </a:p>
        </p:txBody>
      </p:sp>
      <p:sp>
        <p:nvSpPr>
          <p:cNvPr id="4965" name="Google Shape;4965;p80"/>
          <p:cNvSpPr/>
          <p:nvPr/>
        </p:nvSpPr>
        <p:spPr>
          <a:xfrm>
            <a:off x="2052650" y="321682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0"/>
          <p:cNvSpPr/>
          <p:nvPr/>
        </p:nvSpPr>
        <p:spPr>
          <a:xfrm>
            <a:off x="3114470" y="3216825"/>
            <a:ext cx="791400" cy="754200"/>
          </a:xfrm>
          <a:prstGeom prst="roundRect">
            <a:avLst>
              <a:gd fmla="val 16667" name="adj"/>
            </a:avLst>
          </a:prstGeom>
          <a:solidFill>
            <a:srgbClr val="F9F9F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0"/>
          <p:cNvSpPr/>
          <p:nvPr/>
        </p:nvSpPr>
        <p:spPr>
          <a:xfrm>
            <a:off x="4176289" y="3216825"/>
            <a:ext cx="791400" cy="754200"/>
          </a:xfrm>
          <a:prstGeom prst="roundRect">
            <a:avLst>
              <a:gd fmla="val 16667" name="adj"/>
            </a:avLst>
          </a:prstGeom>
          <a:solidFill>
            <a:srgbClr val="DDB11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0"/>
          <p:cNvSpPr txBox="1"/>
          <p:nvPr/>
        </p:nvSpPr>
        <p:spPr>
          <a:xfrm>
            <a:off x="2052650" y="33738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#191919</a:t>
            </a:r>
            <a:endParaRPr sz="1000">
              <a:solidFill>
                <a:schemeClr val="lt1"/>
              </a:solidFill>
            </a:endParaRPr>
          </a:p>
        </p:txBody>
      </p:sp>
      <p:sp>
        <p:nvSpPr>
          <p:cNvPr id="4969" name="Google Shape;4969;p80"/>
          <p:cNvSpPr txBox="1"/>
          <p:nvPr/>
        </p:nvSpPr>
        <p:spPr>
          <a:xfrm>
            <a:off x="3114475" y="33738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#f9f9f1</a:t>
            </a:r>
            <a:endParaRPr sz="1000">
              <a:solidFill>
                <a:srgbClr val="FFFFFF"/>
              </a:solidFill>
            </a:endParaRPr>
          </a:p>
        </p:txBody>
      </p:sp>
      <p:sp>
        <p:nvSpPr>
          <p:cNvPr id="4970" name="Google Shape;4970;p80"/>
          <p:cNvSpPr txBox="1"/>
          <p:nvPr/>
        </p:nvSpPr>
        <p:spPr>
          <a:xfrm>
            <a:off x="4176300" y="33738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#ddb11f</a:t>
            </a:r>
            <a:endParaRPr sz="1000">
              <a:solidFill>
                <a:srgbClr val="FFFFFF"/>
              </a:solidFill>
            </a:endParaRPr>
          </a:p>
        </p:txBody>
      </p:sp>
      <p:sp>
        <p:nvSpPr>
          <p:cNvPr id="4971" name="Google Shape;4971;p80"/>
          <p:cNvSpPr/>
          <p:nvPr/>
        </p:nvSpPr>
        <p:spPr>
          <a:xfrm>
            <a:off x="5238125" y="3216825"/>
            <a:ext cx="791400" cy="754200"/>
          </a:xfrm>
          <a:prstGeom prst="roundRect">
            <a:avLst>
              <a:gd fmla="val 16667" name="adj"/>
            </a:avLst>
          </a:prstGeom>
          <a:solidFill>
            <a:srgbClr val="47443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0"/>
          <p:cNvSpPr txBox="1"/>
          <p:nvPr/>
        </p:nvSpPr>
        <p:spPr>
          <a:xfrm>
            <a:off x="5238125" y="33738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#47443c</a:t>
            </a:r>
            <a:endParaRPr sz="1000">
              <a:solidFill>
                <a:srgbClr val="FFFFFF"/>
              </a:solidFill>
            </a:endParaRPr>
          </a:p>
        </p:txBody>
      </p:sp>
      <p:sp>
        <p:nvSpPr>
          <p:cNvPr id="4973" name="Google Shape;4973;p80"/>
          <p:cNvSpPr/>
          <p:nvPr/>
        </p:nvSpPr>
        <p:spPr>
          <a:xfrm>
            <a:off x="6299950" y="3216825"/>
            <a:ext cx="791400" cy="754200"/>
          </a:xfrm>
          <a:prstGeom prst="roundRect">
            <a:avLst>
              <a:gd fmla="val 16667" name="adj"/>
            </a:avLst>
          </a:prstGeom>
          <a:solidFill>
            <a:srgbClr val="E9C85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0"/>
          <p:cNvSpPr txBox="1"/>
          <p:nvPr/>
        </p:nvSpPr>
        <p:spPr>
          <a:xfrm>
            <a:off x="6299950" y="33738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#e9c85e</a:t>
            </a:r>
            <a:endParaRPr sz="1000">
              <a:solidFill>
                <a:srgbClr val="FFFFFF"/>
              </a:solidFill>
            </a:endParaRPr>
          </a:p>
        </p:txBody>
      </p:sp>
      <p:sp>
        <p:nvSpPr>
          <p:cNvPr id="4975" name="Google Shape;4975;p8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79" name="Shape 4979"/>
        <p:cNvGrpSpPr/>
        <p:nvPr/>
      </p:nvGrpSpPr>
      <p:grpSpPr>
        <a:xfrm>
          <a:off x="0" y="0"/>
          <a:ext cx="0" cy="0"/>
          <a:chOff x="0" y="0"/>
          <a:chExt cx="0" cy="0"/>
        </a:xfrm>
      </p:grpSpPr>
      <p:sp>
        <p:nvSpPr>
          <p:cNvPr id="4980" name="Google Shape;4980;p81"/>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4981" name="Google Shape;4981;p81"/>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4982" name="Google Shape;4982;p81">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4983" name="Google Shape;4983;p81">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4984" name="Google Shape;4984;p81">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4985" name="Google Shape;4985;p81">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4986" name="Google Shape;4986;p81"/>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4987" name="Google Shape;4987;p81"/>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4988" name="Google Shape;4988;p81"/>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4989" name="Google Shape;4989;p81"/>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4990" name="Google Shape;4990;p81">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4991" name="Google Shape;4991;p8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95" name="Shape 4995"/>
        <p:cNvGrpSpPr/>
        <p:nvPr/>
      </p:nvGrpSpPr>
      <p:grpSpPr>
        <a:xfrm>
          <a:off x="0" y="0"/>
          <a:ext cx="0" cy="0"/>
          <a:chOff x="0" y="0"/>
          <a:chExt cx="0" cy="0"/>
        </a:xfrm>
      </p:grpSpPr>
      <p:sp>
        <p:nvSpPr>
          <p:cNvPr id="4996" name="Google Shape;4996;p82"/>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4997" name="Google Shape;4997;p82"/>
          <p:cNvGrpSpPr/>
          <p:nvPr/>
        </p:nvGrpSpPr>
        <p:grpSpPr>
          <a:xfrm>
            <a:off x="5156078" y="3085736"/>
            <a:ext cx="474294" cy="551291"/>
            <a:chOff x="4727025" y="1332775"/>
            <a:chExt cx="59900" cy="69625"/>
          </a:xfrm>
        </p:grpSpPr>
        <p:sp>
          <p:nvSpPr>
            <p:cNvPr id="4998" name="Google Shape;4998;p8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82"/>
          <p:cNvGrpSpPr/>
          <p:nvPr/>
        </p:nvGrpSpPr>
        <p:grpSpPr>
          <a:xfrm>
            <a:off x="5769734" y="2314340"/>
            <a:ext cx="555653" cy="557031"/>
            <a:chOff x="4820425" y="1329900"/>
            <a:chExt cx="70175" cy="70350"/>
          </a:xfrm>
        </p:grpSpPr>
        <p:sp>
          <p:nvSpPr>
            <p:cNvPr id="5001" name="Google Shape;5001;p8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82"/>
          <p:cNvGrpSpPr/>
          <p:nvPr/>
        </p:nvGrpSpPr>
        <p:grpSpPr>
          <a:xfrm>
            <a:off x="6396103" y="2318845"/>
            <a:ext cx="582574" cy="533871"/>
            <a:chOff x="4903200" y="1331525"/>
            <a:chExt cx="73575" cy="67425"/>
          </a:xfrm>
        </p:grpSpPr>
        <p:sp>
          <p:nvSpPr>
            <p:cNvPr id="5006" name="Google Shape;5006;p8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82"/>
          <p:cNvGrpSpPr/>
          <p:nvPr/>
        </p:nvGrpSpPr>
        <p:grpSpPr>
          <a:xfrm>
            <a:off x="5755581" y="3078709"/>
            <a:ext cx="583960" cy="565345"/>
            <a:chOff x="4815575" y="1416800"/>
            <a:chExt cx="73750" cy="71400"/>
          </a:xfrm>
        </p:grpSpPr>
        <p:sp>
          <p:nvSpPr>
            <p:cNvPr id="5009" name="Google Shape;5009;p8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82"/>
          <p:cNvGrpSpPr/>
          <p:nvPr/>
        </p:nvGrpSpPr>
        <p:grpSpPr>
          <a:xfrm>
            <a:off x="6390362" y="3108896"/>
            <a:ext cx="589898" cy="504970"/>
            <a:chOff x="4902475" y="1418875"/>
            <a:chExt cx="74500" cy="63775"/>
          </a:xfrm>
        </p:grpSpPr>
        <p:sp>
          <p:nvSpPr>
            <p:cNvPr id="5013" name="Google Shape;5013;p8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82"/>
          <p:cNvGrpSpPr/>
          <p:nvPr/>
        </p:nvGrpSpPr>
        <p:grpSpPr>
          <a:xfrm>
            <a:off x="5765577" y="3826000"/>
            <a:ext cx="563967" cy="567127"/>
            <a:chOff x="4818100" y="1507675"/>
            <a:chExt cx="71225" cy="71625"/>
          </a:xfrm>
        </p:grpSpPr>
        <p:sp>
          <p:nvSpPr>
            <p:cNvPr id="5016" name="Google Shape;5016;p8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82"/>
          <p:cNvGrpSpPr/>
          <p:nvPr/>
        </p:nvGrpSpPr>
        <p:grpSpPr>
          <a:xfrm>
            <a:off x="5079075" y="3829461"/>
            <a:ext cx="628301" cy="588505"/>
            <a:chOff x="4721450" y="1509475"/>
            <a:chExt cx="79350" cy="74325"/>
          </a:xfrm>
        </p:grpSpPr>
        <p:sp>
          <p:nvSpPr>
            <p:cNvPr id="5021" name="Google Shape;5021;p8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82"/>
          <p:cNvGrpSpPr/>
          <p:nvPr/>
        </p:nvGrpSpPr>
        <p:grpSpPr>
          <a:xfrm>
            <a:off x="6424608" y="3814027"/>
            <a:ext cx="557038" cy="562772"/>
            <a:chOff x="4906800" y="1507500"/>
            <a:chExt cx="70350" cy="71075"/>
          </a:xfrm>
        </p:grpSpPr>
        <p:sp>
          <p:nvSpPr>
            <p:cNvPr id="5026" name="Google Shape;5026;p8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82"/>
          <p:cNvGrpSpPr/>
          <p:nvPr/>
        </p:nvGrpSpPr>
        <p:grpSpPr>
          <a:xfrm>
            <a:off x="4462216" y="2340963"/>
            <a:ext cx="517934" cy="517934"/>
            <a:chOff x="3736598" y="2170606"/>
            <a:chExt cx="404889" cy="404889"/>
          </a:xfrm>
        </p:grpSpPr>
        <p:sp>
          <p:nvSpPr>
            <p:cNvPr id="5032" name="Google Shape;5032;p8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6" name="Google Shape;5036;p82"/>
          <p:cNvGrpSpPr/>
          <p:nvPr/>
        </p:nvGrpSpPr>
        <p:grpSpPr>
          <a:xfrm>
            <a:off x="3729277" y="2341061"/>
            <a:ext cx="586986" cy="517740"/>
            <a:chOff x="3161917" y="2170682"/>
            <a:chExt cx="458870" cy="404737"/>
          </a:xfrm>
        </p:grpSpPr>
        <p:sp>
          <p:nvSpPr>
            <p:cNvPr id="5037" name="Google Shape;5037;p8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82"/>
          <p:cNvGrpSpPr/>
          <p:nvPr/>
        </p:nvGrpSpPr>
        <p:grpSpPr>
          <a:xfrm>
            <a:off x="3752299" y="3102400"/>
            <a:ext cx="540943" cy="517963"/>
            <a:chOff x="3179914" y="2889488"/>
            <a:chExt cx="422876" cy="404911"/>
          </a:xfrm>
        </p:grpSpPr>
        <p:sp>
          <p:nvSpPr>
            <p:cNvPr id="5041" name="Google Shape;5041;p8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82"/>
          <p:cNvGrpSpPr/>
          <p:nvPr/>
        </p:nvGrpSpPr>
        <p:grpSpPr>
          <a:xfrm>
            <a:off x="4453093" y="3102358"/>
            <a:ext cx="536180" cy="518047"/>
            <a:chOff x="3729467" y="2889422"/>
            <a:chExt cx="419153" cy="404977"/>
          </a:xfrm>
        </p:grpSpPr>
        <p:sp>
          <p:nvSpPr>
            <p:cNvPr id="5048" name="Google Shape;5048;p8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82"/>
          <p:cNvGrpSpPr/>
          <p:nvPr/>
        </p:nvGrpSpPr>
        <p:grpSpPr>
          <a:xfrm>
            <a:off x="1990126" y="3445787"/>
            <a:ext cx="965351" cy="134611"/>
            <a:chOff x="4411970" y="2962952"/>
            <a:chExt cx="706544" cy="104212"/>
          </a:xfrm>
        </p:grpSpPr>
        <p:sp>
          <p:nvSpPr>
            <p:cNvPr id="5056" name="Google Shape;5056;p8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82"/>
          <p:cNvGrpSpPr/>
          <p:nvPr/>
        </p:nvGrpSpPr>
        <p:grpSpPr>
          <a:xfrm>
            <a:off x="1990126" y="3041077"/>
            <a:ext cx="960158" cy="289172"/>
            <a:chOff x="4411970" y="2726085"/>
            <a:chExt cx="643107" cy="193659"/>
          </a:xfrm>
        </p:grpSpPr>
        <p:sp>
          <p:nvSpPr>
            <p:cNvPr id="5061" name="Google Shape;5061;p8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82"/>
          <p:cNvGrpSpPr/>
          <p:nvPr/>
        </p:nvGrpSpPr>
        <p:grpSpPr>
          <a:xfrm>
            <a:off x="998624" y="3295400"/>
            <a:ext cx="811503" cy="252584"/>
            <a:chOff x="4411970" y="4340222"/>
            <a:chExt cx="779467" cy="242683"/>
          </a:xfrm>
        </p:grpSpPr>
        <p:sp>
          <p:nvSpPr>
            <p:cNvPr id="5065" name="Google Shape;5065;p8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8" name="Google Shape;5068;p82"/>
          <p:cNvGrpSpPr/>
          <p:nvPr/>
        </p:nvGrpSpPr>
        <p:grpSpPr>
          <a:xfrm>
            <a:off x="1990126" y="2709308"/>
            <a:ext cx="965160" cy="216230"/>
            <a:chOff x="4411970" y="2468674"/>
            <a:chExt cx="747317" cy="167425"/>
          </a:xfrm>
        </p:grpSpPr>
        <p:sp>
          <p:nvSpPr>
            <p:cNvPr id="5069" name="Google Shape;5069;p8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1" name="Google Shape;5071;p8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2" name="Google Shape;5072;p82"/>
          <p:cNvGrpSpPr/>
          <p:nvPr/>
        </p:nvGrpSpPr>
        <p:grpSpPr>
          <a:xfrm>
            <a:off x="997692" y="2334687"/>
            <a:ext cx="1959041" cy="208784"/>
            <a:chOff x="6336019" y="3733725"/>
            <a:chExt cx="2566206" cy="351310"/>
          </a:xfrm>
        </p:grpSpPr>
        <p:sp>
          <p:nvSpPr>
            <p:cNvPr id="5073" name="Google Shape;5073;p8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82"/>
          <p:cNvGrpSpPr/>
          <p:nvPr/>
        </p:nvGrpSpPr>
        <p:grpSpPr>
          <a:xfrm>
            <a:off x="1990126" y="3950602"/>
            <a:ext cx="946551" cy="153200"/>
            <a:chOff x="4404545" y="3301592"/>
            <a:chExt cx="782403" cy="129272"/>
          </a:xfrm>
        </p:grpSpPr>
        <p:sp>
          <p:nvSpPr>
            <p:cNvPr id="5078" name="Google Shape;5078;p8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82"/>
          <p:cNvGrpSpPr/>
          <p:nvPr/>
        </p:nvGrpSpPr>
        <p:grpSpPr>
          <a:xfrm>
            <a:off x="1990126" y="3695937"/>
            <a:ext cx="962257" cy="139127"/>
            <a:chOff x="4411970" y="3131459"/>
            <a:chExt cx="710520" cy="117397"/>
          </a:xfrm>
        </p:grpSpPr>
        <p:sp>
          <p:nvSpPr>
            <p:cNvPr id="5081" name="Google Shape;5081;p8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083" name="Google Shape;5083;p8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4" name="Google Shape;5084;p82"/>
          <p:cNvGrpSpPr/>
          <p:nvPr/>
        </p:nvGrpSpPr>
        <p:grpSpPr>
          <a:xfrm>
            <a:off x="990271" y="3621603"/>
            <a:ext cx="823838" cy="458988"/>
            <a:chOff x="4411970" y="1801825"/>
            <a:chExt cx="734586" cy="409262"/>
          </a:xfrm>
        </p:grpSpPr>
        <p:sp>
          <p:nvSpPr>
            <p:cNvPr id="5085" name="Google Shape;5085;p8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82"/>
          <p:cNvGrpSpPr/>
          <p:nvPr/>
        </p:nvGrpSpPr>
        <p:grpSpPr>
          <a:xfrm>
            <a:off x="3095243" y="2339173"/>
            <a:ext cx="521514" cy="521514"/>
            <a:chOff x="5681300" y="2527788"/>
            <a:chExt cx="805800" cy="805800"/>
          </a:xfrm>
        </p:grpSpPr>
        <p:sp>
          <p:nvSpPr>
            <p:cNvPr id="5088" name="Google Shape;5088;p8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82"/>
          <p:cNvGrpSpPr/>
          <p:nvPr/>
        </p:nvGrpSpPr>
        <p:grpSpPr>
          <a:xfrm>
            <a:off x="3089483" y="3094865"/>
            <a:ext cx="533033" cy="533033"/>
            <a:chOff x="4049800" y="640400"/>
            <a:chExt cx="858900" cy="858900"/>
          </a:xfrm>
        </p:grpSpPr>
        <p:sp>
          <p:nvSpPr>
            <p:cNvPr id="5091" name="Google Shape;5091;p8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82"/>
          <p:cNvGrpSpPr/>
          <p:nvPr/>
        </p:nvGrpSpPr>
        <p:grpSpPr>
          <a:xfrm>
            <a:off x="3014966" y="3772543"/>
            <a:ext cx="682068" cy="682068"/>
            <a:chOff x="5080188" y="927900"/>
            <a:chExt cx="961200" cy="961200"/>
          </a:xfrm>
        </p:grpSpPr>
        <p:sp>
          <p:nvSpPr>
            <p:cNvPr id="5094" name="Google Shape;5094;p8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82"/>
          <p:cNvGrpSpPr/>
          <p:nvPr/>
        </p:nvGrpSpPr>
        <p:grpSpPr>
          <a:xfrm>
            <a:off x="4478465" y="3869234"/>
            <a:ext cx="505650" cy="504006"/>
            <a:chOff x="6039282" y="1042577"/>
            <a:chExt cx="734315" cy="731929"/>
          </a:xfrm>
        </p:grpSpPr>
        <p:sp>
          <p:nvSpPr>
            <p:cNvPr id="5103" name="Google Shape;5103;p8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82"/>
          <p:cNvGrpSpPr/>
          <p:nvPr/>
        </p:nvGrpSpPr>
        <p:grpSpPr>
          <a:xfrm>
            <a:off x="5091067" y="2298862"/>
            <a:ext cx="567744" cy="602136"/>
            <a:chOff x="1825800" y="1651625"/>
            <a:chExt cx="539989" cy="571775"/>
          </a:xfrm>
        </p:grpSpPr>
        <p:sp>
          <p:nvSpPr>
            <p:cNvPr id="5125" name="Google Shape;5125;p8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82"/>
          <p:cNvGrpSpPr/>
          <p:nvPr/>
        </p:nvGrpSpPr>
        <p:grpSpPr>
          <a:xfrm>
            <a:off x="3765995" y="3855579"/>
            <a:ext cx="508123" cy="507955"/>
            <a:chOff x="1897577" y="2802432"/>
            <a:chExt cx="492176" cy="492014"/>
          </a:xfrm>
        </p:grpSpPr>
        <p:sp>
          <p:nvSpPr>
            <p:cNvPr id="5130" name="Google Shape;5130;p8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2" name="Google Shape;5142;p82"/>
          <p:cNvGrpSpPr/>
          <p:nvPr/>
        </p:nvGrpSpPr>
        <p:grpSpPr>
          <a:xfrm>
            <a:off x="997525" y="4169123"/>
            <a:ext cx="809227" cy="200842"/>
            <a:chOff x="2013045" y="4813233"/>
            <a:chExt cx="921986" cy="228854"/>
          </a:xfrm>
        </p:grpSpPr>
        <p:sp>
          <p:nvSpPr>
            <p:cNvPr id="5143" name="Google Shape;5143;p8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82"/>
          <p:cNvGrpSpPr/>
          <p:nvPr/>
        </p:nvGrpSpPr>
        <p:grpSpPr>
          <a:xfrm>
            <a:off x="1005985" y="2656004"/>
            <a:ext cx="792421" cy="269941"/>
            <a:chOff x="1046767" y="4756633"/>
            <a:chExt cx="859646" cy="292841"/>
          </a:xfrm>
        </p:grpSpPr>
        <p:sp>
          <p:nvSpPr>
            <p:cNvPr id="5146" name="Google Shape;5146;p8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9" name="Google Shape;5149;p8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3" name="Google Shape;5153;p82"/>
          <p:cNvGrpSpPr/>
          <p:nvPr/>
        </p:nvGrpSpPr>
        <p:grpSpPr>
          <a:xfrm>
            <a:off x="7141841" y="2550562"/>
            <a:ext cx="166473" cy="141497"/>
            <a:chOff x="4660325" y="1866850"/>
            <a:chExt cx="68350" cy="58100"/>
          </a:xfrm>
        </p:grpSpPr>
        <p:sp>
          <p:nvSpPr>
            <p:cNvPr id="5154" name="Google Shape;5154;p8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82"/>
          <p:cNvGrpSpPr/>
          <p:nvPr/>
        </p:nvGrpSpPr>
        <p:grpSpPr>
          <a:xfrm>
            <a:off x="7451186" y="2576286"/>
            <a:ext cx="162515" cy="90049"/>
            <a:chOff x="4791775" y="1877500"/>
            <a:chExt cx="66725" cy="36975"/>
          </a:xfrm>
        </p:grpSpPr>
        <p:sp>
          <p:nvSpPr>
            <p:cNvPr id="5157" name="Google Shape;5157;p8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82"/>
          <p:cNvGrpSpPr/>
          <p:nvPr/>
        </p:nvGrpSpPr>
        <p:grpSpPr>
          <a:xfrm>
            <a:off x="7772899" y="2576286"/>
            <a:ext cx="144979" cy="90049"/>
            <a:chOff x="4923925" y="1877500"/>
            <a:chExt cx="59525" cy="36975"/>
          </a:xfrm>
        </p:grpSpPr>
        <p:sp>
          <p:nvSpPr>
            <p:cNvPr id="5160" name="Google Shape;5160;p8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82"/>
          <p:cNvGrpSpPr/>
          <p:nvPr/>
        </p:nvGrpSpPr>
        <p:grpSpPr>
          <a:xfrm>
            <a:off x="8067390" y="2558477"/>
            <a:ext cx="141447" cy="125667"/>
            <a:chOff x="5058450" y="1870100"/>
            <a:chExt cx="58075" cy="51600"/>
          </a:xfrm>
        </p:grpSpPr>
        <p:sp>
          <p:nvSpPr>
            <p:cNvPr id="5163" name="Google Shape;5163;p8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82"/>
          <p:cNvGrpSpPr/>
          <p:nvPr/>
        </p:nvGrpSpPr>
        <p:grpSpPr>
          <a:xfrm>
            <a:off x="7481905" y="2980885"/>
            <a:ext cx="101077" cy="107645"/>
            <a:chOff x="4811425" y="2065025"/>
            <a:chExt cx="41500" cy="44200"/>
          </a:xfrm>
        </p:grpSpPr>
        <p:sp>
          <p:nvSpPr>
            <p:cNvPr id="5166" name="Google Shape;5166;p8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82"/>
          <p:cNvGrpSpPr/>
          <p:nvPr/>
        </p:nvGrpSpPr>
        <p:grpSpPr>
          <a:xfrm>
            <a:off x="7774342" y="2981098"/>
            <a:ext cx="120867" cy="107218"/>
            <a:chOff x="4929875" y="2065025"/>
            <a:chExt cx="49625" cy="44025"/>
          </a:xfrm>
        </p:grpSpPr>
        <p:sp>
          <p:nvSpPr>
            <p:cNvPr id="5169" name="Google Shape;5169;p8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82"/>
          <p:cNvGrpSpPr/>
          <p:nvPr/>
        </p:nvGrpSpPr>
        <p:grpSpPr>
          <a:xfrm>
            <a:off x="8103011" y="2984112"/>
            <a:ext cx="70206" cy="101191"/>
            <a:chOff x="5083925" y="2066350"/>
            <a:chExt cx="28825" cy="41550"/>
          </a:xfrm>
        </p:grpSpPr>
        <p:sp>
          <p:nvSpPr>
            <p:cNvPr id="5172" name="Google Shape;5172;p8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82"/>
          <p:cNvGrpSpPr/>
          <p:nvPr/>
        </p:nvGrpSpPr>
        <p:grpSpPr>
          <a:xfrm>
            <a:off x="7134565" y="2999759"/>
            <a:ext cx="181026" cy="69896"/>
            <a:chOff x="4659775" y="2072775"/>
            <a:chExt cx="74325" cy="28700"/>
          </a:xfrm>
        </p:grpSpPr>
        <p:sp>
          <p:nvSpPr>
            <p:cNvPr id="5175" name="Google Shape;5175;p8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82"/>
          <p:cNvGrpSpPr/>
          <p:nvPr/>
        </p:nvGrpSpPr>
        <p:grpSpPr>
          <a:xfrm>
            <a:off x="8054421" y="2790324"/>
            <a:ext cx="167387" cy="89197"/>
            <a:chOff x="4662475" y="1976500"/>
            <a:chExt cx="68725" cy="36625"/>
          </a:xfrm>
        </p:grpSpPr>
        <p:sp>
          <p:nvSpPr>
            <p:cNvPr id="5179" name="Google Shape;5179;p8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82"/>
          <p:cNvGrpSpPr/>
          <p:nvPr/>
        </p:nvGrpSpPr>
        <p:grpSpPr>
          <a:xfrm>
            <a:off x="7751326" y="2793764"/>
            <a:ext cx="166899" cy="82317"/>
            <a:chOff x="4920150" y="1977875"/>
            <a:chExt cx="68525" cy="33800"/>
          </a:xfrm>
        </p:grpSpPr>
        <p:sp>
          <p:nvSpPr>
            <p:cNvPr id="5183" name="Google Shape;5183;p8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82"/>
          <p:cNvGrpSpPr/>
          <p:nvPr/>
        </p:nvGrpSpPr>
        <p:grpSpPr>
          <a:xfrm>
            <a:off x="7162483" y="3197682"/>
            <a:ext cx="125190" cy="127859"/>
            <a:chOff x="4676550" y="2160575"/>
            <a:chExt cx="51400" cy="52500"/>
          </a:xfrm>
        </p:grpSpPr>
        <p:sp>
          <p:nvSpPr>
            <p:cNvPr id="5187" name="Google Shape;5187;p8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82"/>
          <p:cNvGrpSpPr/>
          <p:nvPr/>
        </p:nvGrpSpPr>
        <p:grpSpPr>
          <a:xfrm>
            <a:off x="7459741" y="3204714"/>
            <a:ext cx="145405" cy="113794"/>
            <a:chOff x="4768325" y="2163475"/>
            <a:chExt cx="59700" cy="46725"/>
          </a:xfrm>
        </p:grpSpPr>
        <p:sp>
          <p:nvSpPr>
            <p:cNvPr id="5191" name="Google Shape;5191;p8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3" name="Google Shape;5193;p8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9" name="Google Shape;5199;p82"/>
          <p:cNvGrpSpPr/>
          <p:nvPr/>
        </p:nvGrpSpPr>
        <p:grpSpPr>
          <a:xfrm>
            <a:off x="7476059" y="3459808"/>
            <a:ext cx="112768" cy="106853"/>
            <a:chOff x="4768575" y="2253950"/>
            <a:chExt cx="46300" cy="43875"/>
          </a:xfrm>
        </p:grpSpPr>
        <p:sp>
          <p:nvSpPr>
            <p:cNvPr id="5200" name="Google Shape;5200;p8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82"/>
          <p:cNvGrpSpPr/>
          <p:nvPr/>
        </p:nvGrpSpPr>
        <p:grpSpPr>
          <a:xfrm>
            <a:off x="7775682" y="3948834"/>
            <a:ext cx="118187" cy="146246"/>
            <a:chOff x="4960900" y="2433225"/>
            <a:chExt cx="48525" cy="60050"/>
          </a:xfrm>
        </p:grpSpPr>
        <p:sp>
          <p:nvSpPr>
            <p:cNvPr id="5203" name="Google Shape;5203;p8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82"/>
          <p:cNvGrpSpPr/>
          <p:nvPr/>
        </p:nvGrpSpPr>
        <p:grpSpPr>
          <a:xfrm>
            <a:off x="7464247" y="4212895"/>
            <a:ext cx="136394" cy="143810"/>
            <a:chOff x="4854075" y="2527625"/>
            <a:chExt cx="56000" cy="59050"/>
          </a:xfrm>
        </p:grpSpPr>
        <p:sp>
          <p:nvSpPr>
            <p:cNvPr id="5206" name="Google Shape;5206;p8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8" name="Google Shape;5208;p8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1" name="Google Shape;5211;p82"/>
          <p:cNvGrpSpPr/>
          <p:nvPr/>
        </p:nvGrpSpPr>
        <p:grpSpPr>
          <a:xfrm>
            <a:off x="8088458" y="3676639"/>
            <a:ext cx="99312" cy="160797"/>
            <a:chOff x="5059700" y="2334775"/>
            <a:chExt cx="40775" cy="66025"/>
          </a:xfrm>
        </p:grpSpPr>
        <p:sp>
          <p:nvSpPr>
            <p:cNvPr id="5212" name="Google Shape;5212;p8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82"/>
          <p:cNvGrpSpPr/>
          <p:nvPr/>
        </p:nvGrpSpPr>
        <p:grpSpPr>
          <a:xfrm>
            <a:off x="8045622" y="3941771"/>
            <a:ext cx="184984" cy="160371"/>
            <a:chOff x="5037700" y="2430325"/>
            <a:chExt cx="75950" cy="65850"/>
          </a:xfrm>
        </p:grpSpPr>
        <p:sp>
          <p:nvSpPr>
            <p:cNvPr id="5222" name="Google Shape;5222;p8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82"/>
          <p:cNvGrpSpPr/>
          <p:nvPr/>
        </p:nvGrpSpPr>
        <p:grpSpPr>
          <a:xfrm>
            <a:off x="7465128" y="3708223"/>
            <a:ext cx="173014" cy="97629"/>
            <a:chOff x="4756975" y="2341800"/>
            <a:chExt cx="91975" cy="51925"/>
          </a:xfrm>
        </p:grpSpPr>
        <p:sp>
          <p:nvSpPr>
            <p:cNvPr id="5225" name="Google Shape;5225;p8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82"/>
          <p:cNvGrpSpPr/>
          <p:nvPr/>
        </p:nvGrpSpPr>
        <p:grpSpPr>
          <a:xfrm>
            <a:off x="7732065" y="4196920"/>
            <a:ext cx="212497" cy="175761"/>
            <a:chOff x="4943575" y="2516350"/>
            <a:chExt cx="98675" cy="81700"/>
          </a:xfrm>
        </p:grpSpPr>
        <p:sp>
          <p:nvSpPr>
            <p:cNvPr id="5246" name="Google Shape;5246;p8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4" name="Google Shape;5324;p8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2" name="Shape 5332"/>
        <p:cNvGrpSpPr/>
        <p:nvPr/>
      </p:nvGrpSpPr>
      <p:grpSpPr>
        <a:xfrm>
          <a:off x="0" y="0"/>
          <a:ext cx="0" cy="0"/>
          <a:chOff x="0" y="0"/>
          <a:chExt cx="0" cy="0"/>
        </a:xfrm>
      </p:grpSpPr>
      <p:grpSp>
        <p:nvGrpSpPr>
          <p:cNvPr id="5333" name="Google Shape;5333;p83"/>
          <p:cNvGrpSpPr/>
          <p:nvPr/>
        </p:nvGrpSpPr>
        <p:grpSpPr>
          <a:xfrm>
            <a:off x="6647587" y="3567393"/>
            <a:ext cx="560636" cy="516497"/>
            <a:chOff x="6652051" y="3714143"/>
            <a:chExt cx="560636" cy="516497"/>
          </a:xfrm>
        </p:grpSpPr>
        <p:grpSp>
          <p:nvGrpSpPr>
            <p:cNvPr id="5334" name="Google Shape;5334;p83"/>
            <p:cNvGrpSpPr/>
            <p:nvPr/>
          </p:nvGrpSpPr>
          <p:grpSpPr>
            <a:xfrm>
              <a:off x="6669657" y="3716715"/>
              <a:ext cx="466768" cy="464314"/>
              <a:chOff x="3139766" y="765669"/>
              <a:chExt cx="886380" cy="881888"/>
            </a:xfrm>
          </p:grpSpPr>
          <p:grpSp>
            <p:nvGrpSpPr>
              <p:cNvPr id="5335" name="Google Shape;5335;p83"/>
              <p:cNvGrpSpPr/>
              <p:nvPr/>
            </p:nvGrpSpPr>
            <p:grpSpPr>
              <a:xfrm>
                <a:off x="3139766" y="765669"/>
                <a:ext cx="886380" cy="881888"/>
                <a:chOff x="3139766" y="765669"/>
                <a:chExt cx="886380" cy="881888"/>
              </a:xfrm>
            </p:grpSpPr>
            <p:sp>
              <p:nvSpPr>
                <p:cNvPr id="5336" name="Google Shape;5336;p8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5" name="Google Shape;5345;p8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9" name="Google Shape;5349;p8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83"/>
          <p:cNvGrpSpPr/>
          <p:nvPr/>
        </p:nvGrpSpPr>
        <p:grpSpPr>
          <a:xfrm>
            <a:off x="7646296" y="3047976"/>
            <a:ext cx="104231" cy="320340"/>
            <a:chOff x="7564426" y="3224343"/>
            <a:chExt cx="119985" cy="368801"/>
          </a:xfrm>
        </p:grpSpPr>
        <p:sp>
          <p:nvSpPr>
            <p:cNvPr id="5351" name="Google Shape;5351;p8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83"/>
          <p:cNvGrpSpPr/>
          <p:nvPr/>
        </p:nvGrpSpPr>
        <p:grpSpPr>
          <a:xfrm>
            <a:off x="7345785" y="3042077"/>
            <a:ext cx="189489" cy="332132"/>
            <a:chOff x="8370831" y="3202002"/>
            <a:chExt cx="218129" cy="382376"/>
          </a:xfrm>
        </p:grpSpPr>
        <p:sp>
          <p:nvSpPr>
            <p:cNvPr id="5354" name="Google Shape;5354;p8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83"/>
          <p:cNvGrpSpPr/>
          <p:nvPr/>
        </p:nvGrpSpPr>
        <p:grpSpPr>
          <a:xfrm>
            <a:off x="8069174" y="3453209"/>
            <a:ext cx="309429" cy="267000"/>
            <a:chOff x="6742064" y="3750480"/>
            <a:chExt cx="399315" cy="344560"/>
          </a:xfrm>
        </p:grpSpPr>
        <p:sp>
          <p:nvSpPr>
            <p:cNvPr id="5357" name="Google Shape;5357;p8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83"/>
          <p:cNvGrpSpPr/>
          <p:nvPr/>
        </p:nvGrpSpPr>
        <p:grpSpPr>
          <a:xfrm>
            <a:off x="7608193" y="3804257"/>
            <a:ext cx="180437" cy="281608"/>
            <a:chOff x="7248525" y="3739696"/>
            <a:chExt cx="230531" cy="359790"/>
          </a:xfrm>
        </p:grpSpPr>
        <p:sp>
          <p:nvSpPr>
            <p:cNvPr id="5360" name="Google Shape;5360;p8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83"/>
          <p:cNvGrpSpPr/>
          <p:nvPr/>
        </p:nvGrpSpPr>
        <p:grpSpPr>
          <a:xfrm>
            <a:off x="7854113" y="3447481"/>
            <a:ext cx="162896" cy="278710"/>
            <a:chOff x="7601242" y="3729267"/>
            <a:chExt cx="222566" cy="380803"/>
          </a:xfrm>
        </p:grpSpPr>
        <p:sp>
          <p:nvSpPr>
            <p:cNvPr id="5363" name="Google Shape;5363;p8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5" name="Google Shape;5365;p83"/>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6" name="Google Shape;5366;p83"/>
          <p:cNvGrpSpPr/>
          <p:nvPr/>
        </p:nvGrpSpPr>
        <p:grpSpPr>
          <a:xfrm>
            <a:off x="7343758" y="3448622"/>
            <a:ext cx="193543" cy="275990"/>
            <a:chOff x="8304647" y="3738687"/>
            <a:chExt cx="225076" cy="320956"/>
          </a:xfrm>
        </p:grpSpPr>
        <p:sp>
          <p:nvSpPr>
            <p:cNvPr id="5367" name="Google Shape;5367;p8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83"/>
          <p:cNvGrpSpPr/>
          <p:nvPr/>
        </p:nvGrpSpPr>
        <p:grpSpPr>
          <a:xfrm>
            <a:off x="7616251" y="3448622"/>
            <a:ext cx="178492" cy="275990"/>
            <a:chOff x="8615101" y="3738687"/>
            <a:chExt cx="207573" cy="320956"/>
          </a:xfrm>
        </p:grpSpPr>
        <p:sp>
          <p:nvSpPr>
            <p:cNvPr id="5371" name="Google Shape;5371;p8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4" name="Google Shape;5374;p83"/>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5" name="Google Shape;5375;p83"/>
          <p:cNvGrpSpPr/>
          <p:nvPr/>
        </p:nvGrpSpPr>
        <p:grpSpPr>
          <a:xfrm>
            <a:off x="7841782" y="3851282"/>
            <a:ext cx="187557" cy="187557"/>
            <a:chOff x="8565775" y="671075"/>
            <a:chExt cx="441000" cy="441000"/>
          </a:xfrm>
        </p:grpSpPr>
        <p:sp>
          <p:nvSpPr>
            <p:cNvPr id="5376" name="Google Shape;5376;p8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8" name="Google Shape;5378;p83"/>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3"/>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0" name="Google Shape;5380;p83"/>
          <p:cNvGrpSpPr/>
          <p:nvPr/>
        </p:nvGrpSpPr>
        <p:grpSpPr>
          <a:xfrm>
            <a:off x="5996254" y="2923808"/>
            <a:ext cx="587865" cy="517731"/>
            <a:chOff x="6000718" y="3070557"/>
            <a:chExt cx="587865" cy="517731"/>
          </a:xfrm>
        </p:grpSpPr>
        <p:sp>
          <p:nvSpPr>
            <p:cNvPr id="5381" name="Google Shape;5381;p8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83"/>
          <p:cNvGrpSpPr/>
          <p:nvPr/>
        </p:nvGrpSpPr>
        <p:grpSpPr>
          <a:xfrm>
            <a:off x="6011059" y="3567468"/>
            <a:ext cx="557665" cy="516387"/>
            <a:chOff x="6015523" y="3714217"/>
            <a:chExt cx="557665" cy="516387"/>
          </a:xfrm>
        </p:grpSpPr>
        <p:grpSp>
          <p:nvGrpSpPr>
            <p:cNvPr id="5392" name="Google Shape;5392;p83"/>
            <p:cNvGrpSpPr/>
            <p:nvPr/>
          </p:nvGrpSpPr>
          <p:grpSpPr>
            <a:xfrm>
              <a:off x="6036094" y="3716980"/>
              <a:ext cx="529822" cy="510480"/>
              <a:chOff x="3148311" y="-545634"/>
              <a:chExt cx="1006118" cy="969572"/>
            </a:xfrm>
          </p:grpSpPr>
          <p:sp>
            <p:nvSpPr>
              <p:cNvPr id="5393" name="Google Shape;5393;p8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3" name="Google Shape;5403;p8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83"/>
          <p:cNvGrpSpPr/>
          <p:nvPr/>
        </p:nvGrpSpPr>
        <p:grpSpPr>
          <a:xfrm>
            <a:off x="6639841" y="2926879"/>
            <a:ext cx="576302" cy="511871"/>
            <a:chOff x="6644304" y="3073628"/>
            <a:chExt cx="576302" cy="511871"/>
          </a:xfrm>
        </p:grpSpPr>
        <p:grpSp>
          <p:nvGrpSpPr>
            <p:cNvPr id="5405" name="Google Shape;5405;p83"/>
            <p:cNvGrpSpPr/>
            <p:nvPr/>
          </p:nvGrpSpPr>
          <p:grpSpPr>
            <a:xfrm>
              <a:off x="6712169" y="3073651"/>
              <a:ext cx="481611" cy="506713"/>
              <a:chOff x="1833536" y="-546641"/>
              <a:chExt cx="914567" cy="962419"/>
            </a:xfrm>
          </p:grpSpPr>
          <p:grpSp>
            <p:nvGrpSpPr>
              <p:cNvPr id="5406" name="Google Shape;5406;p83"/>
              <p:cNvGrpSpPr/>
              <p:nvPr/>
            </p:nvGrpSpPr>
            <p:grpSpPr>
              <a:xfrm>
                <a:off x="1833536" y="-524249"/>
                <a:ext cx="914567" cy="940027"/>
                <a:chOff x="1833536" y="-524249"/>
                <a:chExt cx="914567" cy="940027"/>
              </a:xfrm>
            </p:grpSpPr>
            <p:sp>
              <p:nvSpPr>
                <p:cNvPr id="5407" name="Google Shape;5407;p8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2" name="Google Shape;5412;p8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6" name="Google Shape;5416;p8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83"/>
          <p:cNvGrpSpPr/>
          <p:nvPr/>
        </p:nvGrpSpPr>
        <p:grpSpPr>
          <a:xfrm>
            <a:off x="719115" y="2852867"/>
            <a:ext cx="2622876" cy="1333540"/>
            <a:chOff x="238125" y="1038125"/>
            <a:chExt cx="7146800" cy="3633625"/>
          </a:xfrm>
        </p:grpSpPr>
        <p:sp>
          <p:nvSpPr>
            <p:cNvPr id="5418" name="Google Shape;5418;p8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83"/>
          <p:cNvGrpSpPr/>
          <p:nvPr/>
        </p:nvGrpSpPr>
        <p:grpSpPr>
          <a:xfrm>
            <a:off x="5904877" y="1016248"/>
            <a:ext cx="2435960" cy="1297725"/>
            <a:chOff x="233350" y="949250"/>
            <a:chExt cx="7137300" cy="3802300"/>
          </a:xfrm>
        </p:grpSpPr>
        <p:sp>
          <p:nvSpPr>
            <p:cNvPr id="6991" name="Google Shape;6991;p8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83"/>
          <p:cNvGrpSpPr/>
          <p:nvPr/>
        </p:nvGrpSpPr>
        <p:grpSpPr>
          <a:xfrm>
            <a:off x="698034" y="977939"/>
            <a:ext cx="2665073" cy="1317140"/>
            <a:chOff x="793334" y="1192826"/>
            <a:chExt cx="2665073" cy="1317140"/>
          </a:xfrm>
        </p:grpSpPr>
        <p:sp>
          <p:nvSpPr>
            <p:cNvPr id="7043" name="Google Shape;7043;p8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83"/>
          <p:cNvGrpSpPr/>
          <p:nvPr/>
        </p:nvGrpSpPr>
        <p:grpSpPr>
          <a:xfrm>
            <a:off x="3416804" y="902588"/>
            <a:ext cx="2310381" cy="1488888"/>
            <a:chOff x="229225" y="549050"/>
            <a:chExt cx="7161750" cy="4615275"/>
          </a:xfrm>
        </p:grpSpPr>
        <p:sp>
          <p:nvSpPr>
            <p:cNvPr id="11011" name="Google Shape;11011;p8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83"/>
          <p:cNvGrpSpPr/>
          <p:nvPr/>
        </p:nvGrpSpPr>
        <p:grpSpPr>
          <a:xfrm>
            <a:off x="3514722" y="2832485"/>
            <a:ext cx="2310282" cy="1374222"/>
            <a:chOff x="238125" y="732525"/>
            <a:chExt cx="7130500" cy="4241425"/>
          </a:xfrm>
        </p:grpSpPr>
        <p:sp>
          <p:nvSpPr>
            <p:cNvPr id="11129" name="Google Shape;11129;p8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46" name="Shape 11246"/>
        <p:cNvGrpSpPr/>
        <p:nvPr/>
      </p:nvGrpSpPr>
      <p:grpSpPr>
        <a:xfrm>
          <a:off x="0" y="0"/>
          <a:ext cx="0" cy="0"/>
          <a:chOff x="0" y="0"/>
          <a:chExt cx="0" cy="0"/>
        </a:xfrm>
      </p:grpSpPr>
      <p:grpSp>
        <p:nvGrpSpPr>
          <p:cNvPr id="11247" name="Google Shape;11247;p84"/>
          <p:cNvGrpSpPr/>
          <p:nvPr/>
        </p:nvGrpSpPr>
        <p:grpSpPr>
          <a:xfrm>
            <a:off x="2100561" y="3398658"/>
            <a:ext cx="1102891" cy="760337"/>
            <a:chOff x="4967783" y="2151471"/>
            <a:chExt cx="3920692" cy="2702940"/>
          </a:xfrm>
        </p:grpSpPr>
        <p:grpSp>
          <p:nvGrpSpPr>
            <p:cNvPr id="11248" name="Google Shape;11248;p84"/>
            <p:cNvGrpSpPr/>
            <p:nvPr/>
          </p:nvGrpSpPr>
          <p:grpSpPr>
            <a:xfrm>
              <a:off x="5045709" y="2252109"/>
              <a:ext cx="3761071" cy="2501708"/>
              <a:chOff x="2691784" y="1805334"/>
              <a:chExt cx="3761071" cy="2501708"/>
            </a:xfrm>
          </p:grpSpPr>
          <p:sp>
            <p:nvSpPr>
              <p:cNvPr id="11249" name="Google Shape;11249;p8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84"/>
            <p:cNvGrpSpPr/>
            <p:nvPr/>
          </p:nvGrpSpPr>
          <p:grpSpPr>
            <a:xfrm>
              <a:off x="4967783" y="2151471"/>
              <a:ext cx="3920692" cy="2702940"/>
              <a:chOff x="2613858" y="1704696"/>
              <a:chExt cx="3920692" cy="2702940"/>
            </a:xfrm>
          </p:grpSpPr>
          <p:sp>
            <p:nvSpPr>
              <p:cNvPr id="11257" name="Google Shape;11257;p8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62" name="Google Shape;11262;p84"/>
          <p:cNvGrpSpPr/>
          <p:nvPr/>
        </p:nvGrpSpPr>
        <p:grpSpPr>
          <a:xfrm>
            <a:off x="3504470" y="1286935"/>
            <a:ext cx="1561911" cy="708580"/>
            <a:chOff x="3530532" y="1496185"/>
            <a:chExt cx="1561911" cy="708580"/>
          </a:xfrm>
        </p:grpSpPr>
        <p:grpSp>
          <p:nvGrpSpPr>
            <p:cNvPr id="11263" name="Google Shape;11263;p84"/>
            <p:cNvGrpSpPr/>
            <p:nvPr/>
          </p:nvGrpSpPr>
          <p:grpSpPr>
            <a:xfrm>
              <a:off x="3720318" y="1857562"/>
              <a:ext cx="1372125" cy="54"/>
              <a:chOff x="3720318" y="1857562"/>
              <a:chExt cx="1372125" cy="54"/>
            </a:xfrm>
          </p:grpSpPr>
          <p:cxnSp>
            <p:nvCxnSpPr>
              <p:cNvPr id="11264" name="Google Shape;11264;p84"/>
              <p:cNvCxnSpPr>
                <a:endCxn id="1126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266" name="Google Shape;11266;p8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267" name="Google Shape;11267;p8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268" name="Google Shape;11268;p84"/>
              <p:cNvCxnSpPr>
                <a:stCxn id="1126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1269" name="Google Shape;11269;p84"/>
            <p:cNvGrpSpPr/>
            <p:nvPr/>
          </p:nvGrpSpPr>
          <p:grpSpPr>
            <a:xfrm>
              <a:off x="3567462" y="1496185"/>
              <a:ext cx="286500" cy="272914"/>
              <a:chOff x="3567462" y="1496185"/>
              <a:chExt cx="286500" cy="272914"/>
            </a:xfrm>
          </p:grpSpPr>
          <p:cxnSp>
            <p:nvCxnSpPr>
              <p:cNvPr id="11270" name="Google Shape;11270;p8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271" name="Google Shape;11271;p8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2" name="Google Shape;11272;p8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4" name="Google Shape;11274;p84"/>
            <p:cNvGrpSpPr/>
            <p:nvPr/>
          </p:nvGrpSpPr>
          <p:grpSpPr>
            <a:xfrm>
              <a:off x="3929014" y="1960574"/>
              <a:ext cx="286500" cy="242342"/>
              <a:chOff x="3929014" y="1960574"/>
              <a:chExt cx="286500" cy="242342"/>
            </a:xfrm>
          </p:grpSpPr>
          <p:cxnSp>
            <p:nvCxnSpPr>
              <p:cNvPr id="11275" name="Google Shape;11275;p8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1276" name="Google Shape;11276;p8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84"/>
            <p:cNvGrpSpPr/>
            <p:nvPr/>
          </p:nvGrpSpPr>
          <p:grpSpPr>
            <a:xfrm>
              <a:off x="4290828" y="1496185"/>
              <a:ext cx="286500" cy="272914"/>
              <a:chOff x="4290828" y="1496185"/>
              <a:chExt cx="286500" cy="272914"/>
            </a:xfrm>
          </p:grpSpPr>
          <p:cxnSp>
            <p:nvCxnSpPr>
              <p:cNvPr id="11278" name="Google Shape;11278;p8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279" name="Google Shape;11279;p8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0" name="Google Shape;11280;p8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1" name="Google Shape;11281;p84"/>
            <p:cNvGrpSpPr/>
            <p:nvPr/>
          </p:nvGrpSpPr>
          <p:grpSpPr>
            <a:xfrm>
              <a:off x="4657726" y="1959674"/>
              <a:ext cx="286500" cy="245092"/>
              <a:chOff x="4657726" y="1959674"/>
              <a:chExt cx="286500" cy="245092"/>
            </a:xfrm>
          </p:grpSpPr>
          <p:cxnSp>
            <p:nvCxnSpPr>
              <p:cNvPr id="11282" name="Google Shape;11282;p8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1283" name="Google Shape;11283;p8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84" name="Google Shape;11284;p84"/>
          <p:cNvGrpSpPr/>
          <p:nvPr/>
        </p:nvGrpSpPr>
        <p:grpSpPr>
          <a:xfrm>
            <a:off x="3486489" y="2149032"/>
            <a:ext cx="1597032" cy="378649"/>
            <a:chOff x="3512551" y="2358282"/>
            <a:chExt cx="1597032" cy="378649"/>
          </a:xfrm>
        </p:grpSpPr>
        <p:grpSp>
          <p:nvGrpSpPr>
            <p:cNvPr id="11285" name="Google Shape;11285;p84"/>
            <p:cNvGrpSpPr/>
            <p:nvPr/>
          </p:nvGrpSpPr>
          <p:grpSpPr>
            <a:xfrm>
              <a:off x="3738198" y="2553002"/>
              <a:ext cx="1145834" cy="117"/>
              <a:chOff x="3738198" y="2553002"/>
              <a:chExt cx="1145834" cy="117"/>
            </a:xfrm>
          </p:grpSpPr>
          <p:cxnSp>
            <p:nvCxnSpPr>
              <p:cNvPr id="11286" name="Google Shape;11286;p8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287" name="Google Shape;11287;p8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288" name="Google Shape;11288;p84"/>
              <p:cNvCxnSpPr>
                <a:stCxn id="11289" idx="6"/>
                <a:endCxn id="1129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1291" name="Google Shape;11291;p84"/>
            <p:cNvGrpSpPr/>
            <p:nvPr/>
          </p:nvGrpSpPr>
          <p:grpSpPr>
            <a:xfrm>
              <a:off x="3969644" y="2440153"/>
              <a:ext cx="225900" cy="296779"/>
              <a:chOff x="3969644" y="2440153"/>
              <a:chExt cx="225900" cy="296779"/>
            </a:xfrm>
          </p:grpSpPr>
          <p:cxnSp>
            <p:nvCxnSpPr>
              <p:cNvPr id="11292" name="Google Shape;11292;p8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1290" name="Google Shape;11290;p8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84"/>
            <p:cNvGrpSpPr/>
            <p:nvPr/>
          </p:nvGrpSpPr>
          <p:grpSpPr>
            <a:xfrm>
              <a:off x="4426818" y="2358282"/>
              <a:ext cx="225600" cy="307471"/>
              <a:chOff x="4426818" y="2358282"/>
              <a:chExt cx="225600" cy="307471"/>
            </a:xfrm>
          </p:grpSpPr>
          <p:cxnSp>
            <p:nvCxnSpPr>
              <p:cNvPr id="11295" name="Google Shape;11295;p84"/>
              <p:cNvCxnSpPr>
                <a:stCxn id="1129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1297" name="Google Shape;11297;p8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84"/>
            <p:cNvGrpSpPr/>
            <p:nvPr/>
          </p:nvGrpSpPr>
          <p:grpSpPr>
            <a:xfrm>
              <a:off x="4883984" y="2440153"/>
              <a:ext cx="225600" cy="296479"/>
              <a:chOff x="4883984" y="2440153"/>
              <a:chExt cx="225600" cy="296479"/>
            </a:xfrm>
          </p:grpSpPr>
          <p:cxnSp>
            <p:nvCxnSpPr>
              <p:cNvPr id="11299" name="Google Shape;11299;p8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1300" name="Google Shape;11300;p8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84"/>
            <p:cNvGrpSpPr/>
            <p:nvPr/>
          </p:nvGrpSpPr>
          <p:grpSpPr>
            <a:xfrm>
              <a:off x="3512551" y="2358356"/>
              <a:ext cx="225647" cy="307629"/>
              <a:chOff x="2182679" y="2005014"/>
              <a:chExt cx="792300" cy="1080158"/>
            </a:xfrm>
          </p:grpSpPr>
          <p:cxnSp>
            <p:nvCxnSpPr>
              <p:cNvPr id="11303" name="Google Shape;11303;p84"/>
              <p:cNvCxnSpPr>
                <a:stCxn id="1130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1289" name="Google Shape;11289;p8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05" name="Google Shape;11305;p84"/>
          <p:cNvGrpSpPr/>
          <p:nvPr/>
        </p:nvGrpSpPr>
        <p:grpSpPr>
          <a:xfrm>
            <a:off x="6846571" y="972829"/>
            <a:ext cx="1559809" cy="722610"/>
            <a:chOff x="634175" y="2986275"/>
            <a:chExt cx="3147949" cy="1458344"/>
          </a:xfrm>
        </p:grpSpPr>
        <p:cxnSp>
          <p:nvCxnSpPr>
            <p:cNvPr id="11306" name="Google Shape;11306;p84"/>
            <p:cNvCxnSpPr>
              <a:stCxn id="11307" idx="4"/>
              <a:endCxn id="1130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1309" name="Google Shape;11309;p84"/>
            <p:cNvCxnSpPr>
              <a:stCxn id="11308" idx="0"/>
              <a:endCxn id="1131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311" name="Google Shape;11311;p84"/>
            <p:cNvCxnSpPr>
              <a:stCxn id="11310" idx="4"/>
              <a:endCxn id="1131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313" name="Google Shape;11313;p84"/>
            <p:cNvCxnSpPr>
              <a:stCxn id="11312" idx="0"/>
              <a:endCxn id="1131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1314" name="Google Shape;11314;p8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310" name="Google Shape;11310;p8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307" name="Google Shape;11307;p8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312" name="Google Shape;11312;p8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308" name="Google Shape;11308;p8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315" name="Google Shape;11315;p84"/>
          <p:cNvGrpSpPr/>
          <p:nvPr/>
        </p:nvGrpSpPr>
        <p:grpSpPr>
          <a:xfrm>
            <a:off x="3500361" y="2682737"/>
            <a:ext cx="1570719" cy="294123"/>
            <a:chOff x="998425" y="1182125"/>
            <a:chExt cx="1065400" cy="199500"/>
          </a:xfrm>
        </p:grpSpPr>
        <p:sp>
          <p:nvSpPr>
            <p:cNvPr id="11316" name="Google Shape;11316;p8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84"/>
          <p:cNvGrpSpPr/>
          <p:nvPr/>
        </p:nvGrpSpPr>
        <p:grpSpPr>
          <a:xfrm>
            <a:off x="6843617" y="1800224"/>
            <a:ext cx="1565716" cy="366729"/>
            <a:chOff x="1247650" y="2075423"/>
            <a:chExt cx="6648477" cy="1557238"/>
          </a:xfrm>
        </p:grpSpPr>
        <p:sp>
          <p:nvSpPr>
            <p:cNvPr id="11322" name="Google Shape;11322;p8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84"/>
          <p:cNvGrpSpPr/>
          <p:nvPr/>
        </p:nvGrpSpPr>
        <p:grpSpPr>
          <a:xfrm>
            <a:off x="6827929" y="2949039"/>
            <a:ext cx="1597061" cy="663440"/>
            <a:chOff x="6796238" y="3158297"/>
            <a:chExt cx="1630319" cy="677257"/>
          </a:xfrm>
        </p:grpSpPr>
        <p:cxnSp>
          <p:nvCxnSpPr>
            <p:cNvPr id="11329" name="Google Shape;11329;p8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330" name="Google Shape;11330;p8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331" name="Google Shape;11331;p8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1332" name="Google Shape;11332;p8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1333" name="Google Shape;11333;p84"/>
            <p:cNvGrpSpPr/>
            <p:nvPr/>
          </p:nvGrpSpPr>
          <p:grpSpPr>
            <a:xfrm>
              <a:off x="6796238" y="3311904"/>
              <a:ext cx="1630319" cy="377697"/>
              <a:chOff x="6796238" y="3311904"/>
              <a:chExt cx="1630319" cy="377697"/>
            </a:xfrm>
          </p:grpSpPr>
          <p:sp>
            <p:nvSpPr>
              <p:cNvPr id="11334" name="Google Shape;11334;p8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37" name="Google Shape;11337;p84"/>
          <p:cNvGrpSpPr/>
          <p:nvPr/>
        </p:nvGrpSpPr>
        <p:grpSpPr>
          <a:xfrm>
            <a:off x="5349067" y="970431"/>
            <a:ext cx="1368606" cy="1593805"/>
            <a:chOff x="1839112" y="2209163"/>
            <a:chExt cx="1918159" cy="2233784"/>
          </a:xfrm>
        </p:grpSpPr>
        <p:sp>
          <p:nvSpPr>
            <p:cNvPr id="11338" name="Google Shape;11338;p8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41" name="Google Shape;11341;p84"/>
            <p:cNvCxnSpPr>
              <a:stCxn id="11338" idx="6"/>
              <a:endCxn id="1133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342" name="Google Shape;11342;p84"/>
            <p:cNvCxnSpPr>
              <a:stCxn id="11339" idx="4"/>
              <a:endCxn id="1134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1344" name="Google Shape;11344;p84"/>
            <p:cNvCxnSpPr>
              <a:stCxn id="11343" idx="6"/>
              <a:endCxn id="1134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345" name="Google Shape;11345;p84"/>
            <p:cNvCxnSpPr>
              <a:stCxn id="11340" idx="4"/>
              <a:endCxn id="1134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1343" name="Google Shape;11343;p8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48" name="Google Shape;11348;p84"/>
            <p:cNvCxnSpPr>
              <a:endCxn id="1134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1349" name="Google Shape;11349;p84"/>
          <p:cNvGrpSpPr/>
          <p:nvPr/>
        </p:nvGrpSpPr>
        <p:grpSpPr>
          <a:xfrm>
            <a:off x="3481440" y="976667"/>
            <a:ext cx="1637968" cy="154942"/>
            <a:chOff x="238125" y="2506075"/>
            <a:chExt cx="7115411" cy="673075"/>
          </a:xfrm>
        </p:grpSpPr>
        <p:sp>
          <p:nvSpPr>
            <p:cNvPr id="11350" name="Google Shape;11350;p8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84"/>
          <p:cNvGrpSpPr/>
          <p:nvPr/>
        </p:nvGrpSpPr>
        <p:grpSpPr>
          <a:xfrm>
            <a:off x="720125" y="1298264"/>
            <a:ext cx="2476762" cy="91743"/>
            <a:chOff x="1464850" y="436376"/>
            <a:chExt cx="6001362" cy="222300"/>
          </a:xfrm>
        </p:grpSpPr>
        <p:sp>
          <p:nvSpPr>
            <p:cNvPr id="11356" name="Google Shape;11356;p8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61" name="Google Shape;11361;p8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362" name="Google Shape;11362;p8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363" name="Google Shape;11363;p8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364" name="Google Shape;11364;p8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1365" name="Google Shape;11365;p84"/>
          <p:cNvGrpSpPr/>
          <p:nvPr/>
        </p:nvGrpSpPr>
        <p:grpSpPr>
          <a:xfrm>
            <a:off x="706392" y="2533730"/>
            <a:ext cx="1452710" cy="651923"/>
            <a:chOff x="803162" y="2667727"/>
            <a:chExt cx="1411906" cy="633611"/>
          </a:xfrm>
        </p:grpSpPr>
        <p:cxnSp>
          <p:nvCxnSpPr>
            <p:cNvPr id="11366" name="Google Shape;11366;p84"/>
            <p:cNvCxnSpPr>
              <a:stCxn id="11367" idx="2"/>
              <a:endCxn id="1136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369" name="Google Shape;11369;p84"/>
            <p:cNvCxnSpPr>
              <a:stCxn id="11370" idx="0"/>
              <a:endCxn id="1136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371" name="Google Shape;11371;p84"/>
            <p:cNvCxnSpPr>
              <a:stCxn id="11370" idx="2"/>
              <a:endCxn id="1137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373" name="Google Shape;11373;p84"/>
            <p:cNvCxnSpPr>
              <a:stCxn id="11374" idx="0"/>
              <a:endCxn id="1137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375" name="Google Shape;11375;p84"/>
            <p:cNvCxnSpPr>
              <a:stCxn id="11368" idx="2"/>
              <a:endCxn id="1137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377" name="Google Shape;11377;p84"/>
            <p:cNvCxnSpPr>
              <a:stCxn id="11378" idx="0"/>
              <a:endCxn id="1136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1374" name="Google Shape;11374;p8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372" name="Google Shape;11372;p8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378" name="Google Shape;11378;p8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376" name="Google Shape;11376;p8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368" name="Google Shape;11368;p8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370" name="Google Shape;11370;p8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367" name="Google Shape;11367;p8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1379" name="Google Shape;11379;p84"/>
          <p:cNvGrpSpPr/>
          <p:nvPr/>
        </p:nvGrpSpPr>
        <p:grpSpPr>
          <a:xfrm>
            <a:off x="706394" y="969268"/>
            <a:ext cx="2518541" cy="209309"/>
            <a:chOff x="803163" y="1111966"/>
            <a:chExt cx="2447800" cy="203430"/>
          </a:xfrm>
        </p:grpSpPr>
        <p:grpSp>
          <p:nvGrpSpPr>
            <p:cNvPr id="11380" name="Google Shape;11380;p84"/>
            <p:cNvGrpSpPr/>
            <p:nvPr/>
          </p:nvGrpSpPr>
          <p:grpSpPr>
            <a:xfrm>
              <a:off x="1958180" y="1111966"/>
              <a:ext cx="588019" cy="121396"/>
              <a:chOff x="4808316" y="2800065"/>
              <a:chExt cx="1999386" cy="412910"/>
            </a:xfrm>
          </p:grpSpPr>
          <p:sp>
            <p:nvSpPr>
              <p:cNvPr id="11381" name="Google Shape;11381;p8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2" name="Google Shape;11382;p84"/>
              <p:cNvGrpSpPr/>
              <p:nvPr/>
            </p:nvGrpSpPr>
            <p:grpSpPr>
              <a:xfrm>
                <a:off x="4808316" y="2800065"/>
                <a:ext cx="92400" cy="411825"/>
                <a:chOff x="845575" y="2563700"/>
                <a:chExt cx="92400" cy="411825"/>
              </a:xfrm>
            </p:grpSpPr>
            <p:cxnSp>
              <p:nvCxnSpPr>
                <p:cNvPr id="11383" name="Google Shape;11383;p8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384" name="Google Shape;11384;p8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1385" name="Google Shape;11385;p8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1386" name="Google Shape;11386;p8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7" name="Google Shape;11387;p84"/>
            <p:cNvGrpSpPr/>
            <p:nvPr/>
          </p:nvGrpSpPr>
          <p:grpSpPr>
            <a:xfrm>
              <a:off x="803163" y="1111974"/>
              <a:ext cx="591158" cy="121545"/>
              <a:chOff x="803163" y="1111974"/>
              <a:chExt cx="591158" cy="121545"/>
            </a:xfrm>
          </p:grpSpPr>
          <p:grpSp>
            <p:nvGrpSpPr>
              <p:cNvPr id="11388" name="Google Shape;11388;p84"/>
              <p:cNvGrpSpPr/>
              <p:nvPr/>
            </p:nvGrpSpPr>
            <p:grpSpPr>
              <a:xfrm>
                <a:off x="803163" y="1111974"/>
                <a:ext cx="27175" cy="121077"/>
                <a:chOff x="845575" y="2563700"/>
                <a:chExt cx="92400" cy="411825"/>
              </a:xfrm>
            </p:grpSpPr>
            <p:cxnSp>
              <p:nvCxnSpPr>
                <p:cNvPr id="11389" name="Google Shape;11389;p8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390" name="Google Shape;11390;p8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1" name="Google Shape;11391;p8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84"/>
            <p:cNvGrpSpPr/>
            <p:nvPr/>
          </p:nvGrpSpPr>
          <p:grpSpPr>
            <a:xfrm>
              <a:off x="1381910" y="1194219"/>
              <a:ext cx="588341" cy="121177"/>
              <a:chOff x="1381910" y="1194219"/>
              <a:chExt cx="588341" cy="121177"/>
            </a:xfrm>
          </p:grpSpPr>
          <p:grpSp>
            <p:nvGrpSpPr>
              <p:cNvPr id="11393" name="Google Shape;11393;p84"/>
              <p:cNvGrpSpPr/>
              <p:nvPr/>
            </p:nvGrpSpPr>
            <p:grpSpPr>
              <a:xfrm rot="10800000">
                <a:off x="1381910" y="1194319"/>
                <a:ext cx="27175" cy="121077"/>
                <a:chOff x="2070100" y="2563700"/>
                <a:chExt cx="92400" cy="411825"/>
              </a:xfrm>
            </p:grpSpPr>
            <p:cxnSp>
              <p:nvCxnSpPr>
                <p:cNvPr id="11394" name="Google Shape;11394;p8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395" name="Google Shape;11395;p8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6" name="Google Shape;11396;p8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84"/>
            <p:cNvGrpSpPr/>
            <p:nvPr/>
          </p:nvGrpSpPr>
          <p:grpSpPr>
            <a:xfrm>
              <a:off x="2532079" y="1194219"/>
              <a:ext cx="704927" cy="121177"/>
              <a:chOff x="2532079" y="1194219"/>
              <a:chExt cx="704927" cy="121177"/>
            </a:xfrm>
          </p:grpSpPr>
          <p:grpSp>
            <p:nvGrpSpPr>
              <p:cNvPr id="11398" name="Google Shape;11398;p84"/>
              <p:cNvGrpSpPr/>
              <p:nvPr/>
            </p:nvGrpSpPr>
            <p:grpSpPr>
              <a:xfrm rot="10800000">
                <a:off x="2532079" y="1194319"/>
                <a:ext cx="27175" cy="121077"/>
                <a:chOff x="2070100" y="2563700"/>
                <a:chExt cx="92400" cy="411825"/>
              </a:xfrm>
            </p:grpSpPr>
            <p:cxnSp>
              <p:nvCxnSpPr>
                <p:cNvPr id="11399" name="Google Shape;11399;p8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400" name="Google Shape;11400;p8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1" name="Google Shape;11401;p8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02" name="Google Shape;11402;p84"/>
          <p:cNvGrpSpPr/>
          <p:nvPr/>
        </p:nvGrpSpPr>
        <p:grpSpPr>
          <a:xfrm>
            <a:off x="3499404" y="3665900"/>
            <a:ext cx="1567778" cy="491677"/>
            <a:chOff x="5194708" y="3484366"/>
            <a:chExt cx="3148148" cy="987304"/>
          </a:xfrm>
        </p:grpSpPr>
        <p:grpSp>
          <p:nvGrpSpPr>
            <p:cNvPr id="11403" name="Google Shape;11403;p84"/>
            <p:cNvGrpSpPr/>
            <p:nvPr/>
          </p:nvGrpSpPr>
          <p:grpSpPr>
            <a:xfrm>
              <a:off x="7531521" y="3484366"/>
              <a:ext cx="811335" cy="987304"/>
              <a:chOff x="3379425" y="1617275"/>
              <a:chExt cx="1090650" cy="1327200"/>
            </a:xfrm>
          </p:grpSpPr>
          <p:sp>
            <p:nvSpPr>
              <p:cNvPr id="11404" name="Google Shape;11404;p8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84"/>
            <p:cNvGrpSpPr/>
            <p:nvPr/>
          </p:nvGrpSpPr>
          <p:grpSpPr>
            <a:xfrm>
              <a:off x="6752546" y="3484366"/>
              <a:ext cx="811428" cy="987304"/>
              <a:chOff x="2332275" y="1617275"/>
              <a:chExt cx="1090775" cy="1327200"/>
            </a:xfrm>
          </p:grpSpPr>
          <p:sp>
            <p:nvSpPr>
              <p:cNvPr id="11408" name="Google Shape;11408;p8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84"/>
            <p:cNvGrpSpPr/>
            <p:nvPr/>
          </p:nvGrpSpPr>
          <p:grpSpPr>
            <a:xfrm>
              <a:off x="5973664" y="3484366"/>
              <a:ext cx="811335" cy="987304"/>
              <a:chOff x="1285250" y="1617275"/>
              <a:chExt cx="1090650" cy="1327200"/>
            </a:xfrm>
          </p:grpSpPr>
          <p:sp>
            <p:nvSpPr>
              <p:cNvPr id="11412" name="Google Shape;11412;p8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84"/>
            <p:cNvGrpSpPr/>
            <p:nvPr/>
          </p:nvGrpSpPr>
          <p:grpSpPr>
            <a:xfrm>
              <a:off x="5194708" y="3484366"/>
              <a:ext cx="811409" cy="987304"/>
              <a:chOff x="238125" y="1617275"/>
              <a:chExt cx="1090750" cy="1327200"/>
            </a:xfrm>
          </p:grpSpPr>
          <p:sp>
            <p:nvSpPr>
              <p:cNvPr id="11416" name="Google Shape;11416;p8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19" name="Google Shape;11419;p84"/>
          <p:cNvGrpSpPr/>
          <p:nvPr/>
        </p:nvGrpSpPr>
        <p:grpSpPr>
          <a:xfrm>
            <a:off x="3460013" y="3146311"/>
            <a:ext cx="1616964" cy="346256"/>
            <a:chOff x="1808063" y="4294338"/>
            <a:chExt cx="3370782" cy="721817"/>
          </a:xfrm>
        </p:grpSpPr>
        <p:sp>
          <p:nvSpPr>
            <p:cNvPr id="11420" name="Google Shape;11420;p8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84"/>
          <p:cNvGrpSpPr/>
          <p:nvPr/>
        </p:nvGrpSpPr>
        <p:grpSpPr>
          <a:xfrm>
            <a:off x="738225" y="3432340"/>
            <a:ext cx="1295882" cy="646587"/>
            <a:chOff x="834100" y="3642869"/>
            <a:chExt cx="1259483" cy="628426"/>
          </a:xfrm>
        </p:grpSpPr>
        <p:sp>
          <p:nvSpPr>
            <p:cNvPr id="11431" name="Google Shape;11431;p8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6" name="Google Shape;11456;p84"/>
            <p:cNvGrpSpPr/>
            <p:nvPr/>
          </p:nvGrpSpPr>
          <p:grpSpPr>
            <a:xfrm>
              <a:off x="1360364" y="3847835"/>
              <a:ext cx="208119" cy="224359"/>
              <a:chOff x="1360769" y="3847100"/>
              <a:chExt cx="208119" cy="224359"/>
            </a:xfrm>
          </p:grpSpPr>
          <p:sp>
            <p:nvSpPr>
              <p:cNvPr id="11457" name="Google Shape;11457;p8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7" name="Google Shape;11477;p8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84"/>
          <p:cNvGrpSpPr/>
          <p:nvPr/>
        </p:nvGrpSpPr>
        <p:grpSpPr>
          <a:xfrm rot="5400000">
            <a:off x="5951338" y="3228837"/>
            <a:ext cx="164064" cy="1414916"/>
            <a:chOff x="4428249" y="1369375"/>
            <a:chExt cx="36905" cy="429569"/>
          </a:xfrm>
        </p:grpSpPr>
        <p:sp>
          <p:nvSpPr>
            <p:cNvPr id="11492" name="Google Shape;11492;p8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84"/>
          <p:cNvGrpSpPr/>
          <p:nvPr/>
        </p:nvGrpSpPr>
        <p:grpSpPr>
          <a:xfrm flipH="1" rot="10800000">
            <a:off x="5323767" y="2817380"/>
            <a:ext cx="1419207" cy="24808"/>
            <a:chOff x="219558" y="4738465"/>
            <a:chExt cx="5852400" cy="102300"/>
          </a:xfrm>
        </p:grpSpPr>
        <p:cxnSp>
          <p:nvCxnSpPr>
            <p:cNvPr id="11525" name="Google Shape;11525;p8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1526" name="Google Shape;11526;p8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84"/>
          <p:cNvGrpSpPr/>
          <p:nvPr/>
        </p:nvGrpSpPr>
        <p:grpSpPr>
          <a:xfrm>
            <a:off x="5335086" y="3190444"/>
            <a:ext cx="1396570" cy="385016"/>
            <a:chOff x="5286284" y="2966544"/>
            <a:chExt cx="1396570" cy="385016"/>
          </a:xfrm>
        </p:grpSpPr>
        <p:cxnSp>
          <p:nvCxnSpPr>
            <p:cNvPr id="11532" name="Google Shape;11532;p8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1533" name="Google Shape;11533;p8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1534" name="Google Shape;11534;p84"/>
            <p:cNvGrpSpPr/>
            <p:nvPr/>
          </p:nvGrpSpPr>
          <p:grpSpPr>
            <a:xfrm>
              <a:off x="5287688" y="3173364"/>
              <a:ext cx="1395166" cy="74100"/>
              <a:chOff x="5287688" y="3173364"/>
              <a:chExt cx="1395166" cy="74100"/>
            </a:xfrm>
          </p:grpSpPr>
          <p:cxnSp>
            <p:nvCxnSpPr>
              <p:cNvPr id="11535" name="Google Shape;11535;p8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1536" name="Google Shape;11536;p8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1537" name="Google Shape;11537;p8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538" name="Google Shape;11538;p8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539" name="Google Shape;11539;p8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540" name="Google Shape;11540;p8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541" name="Google Shape;11541;p8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542" name="Google Shape;11542;p8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1543" name="Google Shape;11543;p8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1544" name="Google Shape;11544;p84"/>
          <p:cNvGrpSpPr/>
          <p:nvPr/>
        </p:nvGrpSpPr>
        <p:grpSpPr>
          <a:xfrm>
            <a:off x="2021151" y="1609220"/>
            <a:ext cx="1182276" cy="662027"/>
            <a:chOff x="2029517" y="1732295"/>
            <a:chExt cx="1149068" cy="643432"/>
          </a:xfrm>
        </p:grpSpPr>
        <p:grpSp>
          <p:nvGrpSpPr>
            <p:cNvPr id="11545" name="Google Shape;11545;p84"/>
            <p:cNvGrpSpPr/>
            <p:nvPr/>
          </p:nvGrpSpPr>
          <p:grpSpPr>
            <a:xfrm>
              <a:off x="2708660" y="1746937"/>
              <a:ext cx="455427" cy="244429"/>
              <a:chOff x="2700693" y="1746937"/>
              <a:chExt cx="455427" cy="244429"/>
            </a:xfrm>
          </p:grpSpPr>
          <p:grpSp>
            <p:nvGrpSpPr>
              <p:cNvPr id="11546" name="Google Shape;11546;p84"/>
              <p:cNvGrpSpPr/>
              <p:nvPr/>
            </p:nvGrpSpPr>
            <p:grpSpPr>
              <a:xfrm>
                <a:off x="2905682" y="1782817"/>
                <a:ext cx="250438" cy="208549"/>
                <a:chOff x="2905682" y="1782817"/>
                <a:chExt cx="250438" cy="208549"/>
              </a:xfrm>
            </p:grpSpPr>
            <p:cxnSp>
              <p:nvCxnSpPr>
                <p:cNvPr id="11547" name="Google Shape;11547;p8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548" name="Google Shape;11548;p8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84"/>
              <p:cNvGrpSpPr/>
              <p:nvPr/>
            </p:nvGrpSpPr>
            <p:grpSpPr>
              <a:xfrm>
                <a:off x="2700693" y="1746937"/>
                <a:ext cx="449967" cy="72374"/>
                <a:chOff x="2700693" y="1746937"/>
                <a:chExt cx="449967" cy="72374"/>
              </a:xfrm>
            </p:grpSpPr>
            <p:cxnSp>
              <p:nvCxnSpPr>
                <p:cNvPr id="11550" name="Google Shape;11550;p8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551" name="Google Shape;11551;p8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52" name="Google Shape;11552;p84"/>
            <p:cNvGrpSpPr/>
            <p:nvPr/>
          </p:nvGrpSpPr>
          <p:grpSpPr>
            <a:xfrm>
              <a:off x="2029517" y="1732295"/>
              <a:ext cx="1149068" cy="643432"/>
              <a:chOff x="2029517" y="1732295"/>
              <a:chExt cx="1149068" cy="643432"/>
            </a:xfrm>
          </p:grpSpPr>
          <p:grpSp>
            <p:nvGrpSpPr>
              <p:cNvPr id="11553" name="Google Shape;11553;p84"/>
              <p:cNvGrpSpPr/>
              <p:nvPr/>
            </p:nvGrpSpPr>
            <p:grpSpPr>
              <a:xfrm>
                <a:off x="2703618" y="2103152"/>
                <a:ext cx="474966" cy="260017"/>
                <a:chOff x="2703618" y="2103152"/>
                <a:chExt cx="474966" cy="260017"/>
              </a:xfrm>
            </p:grpSpPr>
            <p:grpSp>
              <p:nvGrpSpPr>
                <p:cNvPr id="11554" name="Google Shape;11554;p84"/>
                <p:cNvGrpSpPr/>
                <p:nvPr/>
              </p:nvGrpSpPr>
              <p:grpSpPr>
                <a:xfrm>
                  <a:off x="2703618" y="2290640"/>
                  <a:ext cx="450291" cy="72529"/>
                  <a:chOff x="2703618" y="2290640"/>
                  <a:chExt cx="450291" cy="72529"/>
                </a:xfrm>
              </p:grpSpPr>
              <p:cxnSp>
                <p:nvCxnSpPr>
                  <p:cNvPr id="11555" name="Google Shape;11555;p8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556" name="Google Shape;11556;p8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84"/>
                <p:cNvGrpSpPr/>
                <p:nvPr/>
              </p:nvGrpSpPr>
              <p:grpSpPr>
                <a:xfrm>
                  <a:off x="2908607" y="2103152"/>
                  <a:ext cx="269977" cy="223538"/>
                  <a:chOff x="2908607" y="2103152"/>
                  <a:chExt cx="269977" cy="223538"/>
                </a:xfrm>
              </p:grpSpPr>
              <p:cxnSp>
                <p:nvCxnSpPr>
                  <p:cNvPr id="11558" name="Google Shape;11558;p8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559" name="Google Shape;11559;p8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60" name="Google Shape;11560;p84"/>
              <p:cNvGrpSpPr/>
              <p:nvPr/>
            </p:nvGrpSpPr>
            <p:grpSpPr>
              <a:xfrm>
                <a:off x="2029517" y="1732295"/>
                <a:ext cx="685827" cy="643432"/>
                <a:chOff x="2029517" y="1732295"/>
                <a:chExt cx="685827" cy="643432"/>
              </a:xfrm>
            </p:grpSpPr>
            <p:sp>
              <p:nvSpPr>
                <p:cNvPr id="11561" name="Google Shape;11561;p8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2" name="Google Shape;11562;p84"/>
                <p:cNvGrpSpPr/>
                <p:nvPr/>
              </p:nvGrpSpPr>
              <p:grpSpPr>
                <a:xfrm>
                  <a:off x="2158948" y="1732295"/>
                  <a:ext cx="556396" cy="333108"/>
                  <a:chOff x="2158948" y="1732295"/>
                  <a:chExt cx="556396" cy="333108"/>
                </a:xfrm>
              </p:grpSpPr>
              <p:cxnSp>
                <p:nvCxnSpPr>
                  <p:cNvPr id="11563" name="Google Shape;11563;p8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564" name="Google Shape;11564;p8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84"/>
                <p:cNvGrpSpPr/>
                <p:nvPr/>
              </p:nvGrpSpPr>
              <p:grpSpPr>
                <a:xfrm>
                  <a:off x="2159908" y="2065057"/>
                  <a:ext cx="550884" cy="310670"/>
                  <a:chOff x="2159908" y="2065057"/>
                  <a:chExt cx="550884" cy="310670"/>
                </a:xfrm>
              </p:grpSpPr>
              <p:cxnSp>
                <p:nvCxnSpPr>
                  <p:cNvPr id="11566" name="Google Shape;11566;p8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567" name="Google Shape;11567;p8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568" name="Google Shape;11568;p84"/>
          <p:cNvGrpSpPr/>
          <p:nvPr/>
        </p:nvGrpSpPr>
        <p:grpSpPr>
          <a:xfrm>
            <a:off x="706400" y="1556833"/>
            <a:ext cx="962651" cy="810058"/>
            <a:chOff x="844912" y="1681380"/>
            <a:chExt cx="935611" cy="787305"/>
          </a:xfrm>
        </p:grpSpPr>
        <p:grpSp>
          <p:nvGrpSpPr>
            <p:cNvPr id="11569" name="Google Shape;11569;p84"/>
            <p:cNvGrpSpPr/>
            <p:nvPr/>
          </p:nvGrpSpPr>
          <p:grpSpPr>
            <a:xfrm>
              <a:off x="844912" y="1819635"/>
              <a:ext cx="329836" cy="510016"/>
              <a:chOff x="844912" y="1819635"/>
              <a:chExt cx="329836" cy="510016"/>
            </a:xfrm>
          </p:grpSpPr>
          <p:sp>
            <p:nvSpPr>
              <p:cNvPr id="11570" name="Google Shape;11570;p8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84"/>
            <p:cNvGrpSpPr/>
            <p:nvPr/>
          </p:nvGrpSpPr>
          <p:grpSpPr>
            <a:xfrm>
              <a:off x="1284601" y="2158168"/>
              <a:ext cx="495923" cy="310517"/>
              <a:chOff x="1284601" y="2158168"/>
              <a:chExt cx="495923" cy="310517"/>
            </a:xfrm>
          </p:grpSpPr>
          <p:sp>
            <p:nvSpPr>
              <p:cNvPr id="11577" name="Google Shape;11577;p8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8" name="Google Shape;11578;p84"/>
              <p:cNvGrpSpPr/>
              <p:nvPr/>
            </p:nvGrpSpPr>
            <p:grpSpPr>
              <a:xfrm>
                <a:off x="1507666" y="2158168"/>
                <a:ext cx="272858" cy="310517"/>
                <a:chOff x="1507666" y="2158168"/>
                <a:chExt cx="272858" cy="310517"/>
              </a:xfrm>
            </p:grpSpPr>
            <p:grpSp>
              <p:nvGrpSpPr>
                <p:cNvPr id="11579" name="Google Shape;11579;p84"/>
                <p:cNvGrpSpPr/>
                <p:nvPr/>
              </p:nvGrpSpPr>
              <p:grpSpPr>
                <a:xfrm>
                  <a:off x="1507666" y="2176104"/>
                  <a:ext cx="166395" cy="273149"/>
                  <a:chOff x="1507666" y="2176104"/>
                  <a:chExt cx="166395" cy="273149"/>
                </a:xfrm>
              </p:grpSpPr>
              <p:sp>
                <p:nvSpPr>
                  <p:cNvPr id="11580" name="Google Shape;11580;p8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7" name="Google Shape;11587;p8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9" name="Google Shape;11589;p84"/>
            <p:cNvGrpSpPr/>
            <p:nvPr/>
          </p:nvGrpSpPr>
          <p:grpSpPr>
            <a:xfrm>
              <a:off x="1284601" y="1681380"/>
              <a:ext cx="495923" cy="310517"/>
              <a:chOff x="1284601" y="1681380"/>
              <a:chExt cx="495923" cy="310517"/>
            </a:xfrm>
          </p:grpSpPr>
          <p:sp>
            <p:nvSpPr>
              <p:cNvPr id="11590" name="Google Shape;11590;p8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1" name="Google Shape;11591;p84"/>
              <p:cNvGrpSpPr/>
              <p:nvPr/>
            </p:nvGrpSpPr>
            <p:grpSpPr>
              <a:xfrm>
                <a:off x="1507666" y="1681380"/>
                <a:ext cx="272858" cy="310517"/>
                <a:chOff x="1507666" y="1681380"/>
                <a:chExt cx="272858" cy="310517"/>
              </a:xfrm>
            </p:grpSpPr>
            <p:grpSp>
              <p:nvGrpSpPr>
                <p:cNvPr id="11592" name="Google Shape;11592;p84"/>
                <p:cNvGrpSpPr/>
                <p:nvPr/>
              </p:nvGrpSpPr>
              <p:grpSpPr>
                <a:xfrm>
                  <a:off x="1507666" y="1700120"/>
                  <a:ext cx="166395" cy="272984"/>
                  <a:chOff x="1507666" y="1700120"/>
                  <a:chExt cx="166395" cy="272984"/>
                </a:xfrm>
              </p:grpSpPr>
              <p:sp>
                <p:nvSpPr>
                  <p:cNvPr id="11593" name="Google Shape;11593;p8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0" name="Google Shape;11600;p8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602" name="Google Shape;11602;p84"/>
          <p:cNvGrpSpPr/>
          <p:nvPr/>
        </p:nvGrpSpPr>
        <p:grpSpPr>
          <a:xfrm>
            <a:off x="6815341" y="2324262"/>
            <a:ext cx="1622269" cy="552443"/>
            <a:chOff x="6894650" y="2574740"/>
            <a:chExt cx="1445100" cy="492111"/>
          </a:xfrm>
        </p:grpSpPr>
        <p:sp>
          <p:nvSpPr>
            <p:cNvPr id="11603" name="Google Shape;11603;p8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08" name="Google Shape;11608;p8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1609" name="Google Shape;11609;p84"/>
          <p:cNvGrpSpPr/>
          <p:nvPr/>
        </p:nvGrpSpPr>
        <p:grpSpPr>
          <a:xfrm>
            <a:off x="6834884" y="3698518"/>
            <a:ext cx="1583206" cy="475705"/>
            <a:chOff x="6953919" y="3907920"/>
            <a:chExt cx="1377300" cy="475705"/>
          </a:xfrm>
        </p:grpSpPr>
        <p:cxnSp>
          <p:nvCxnSpPr>
            <p:cNvPr id="11610" name="Google Shape;11610;p8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611" name="Google Shape;11611;p8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1612" name="Google Shape;11612;p8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613" name="Google Shape;11613;p8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1614" name="Google Shape;11614;p8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1615" name="Google Shape;11615;p84"/>
          <p:cNvGrpSpPr/>
          <p:nvPr/>
        </p:nvGrpSpPr>
        <p:grpSpPr>
          <a:xfrm>
            <a:off x="2338472" y="2459663"/>
            <a:ext cx="836286" cy="824529"/>
            <a:chOff x="2389399" y="2595741"/>
            <a:chExt cx="812796" cy="801369"/>
          </a:xfrm>
        </p:grpSpPr>
        <p:grpSp>
          <p:nvGrpSpPr>
            <p:cNvPr id="11616" name="Google Shape;11616;p84"/>
            <p:cNvGrpSpPr/>
            <p:nvPr/>
          </p:nvGrpSpPr>
          <p:grpSpPr>
            <a:xfrm>
              <a:off x="2492145" y="2881565"/>
              <a:ext cx="607300" cy="229751"/>
              <a:chOff x="2492145" y="2881565"/>
              <a:chExt cx="607300" cy="229751"/>
            </a:xfrm>
          </p:grpSpPr>
          <p:sp>
            <p:nvSpPr>
              <p:cNvPr id="11617" name="Google Shape;11617;p8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84"/>
            <p:cNvGrpSpPr/>
            <p:nvPr/>
          </p:nvGrpSpPr>
          <p:grpSpPr>
            <a:xfrm>
              <a:off x="2389399" y="2595741"/>
              <a:ext cx="812796" cy="296825"/>
              <a:chOff x="2389399" y="2595741"/>
              <a:chExt cx="812796" cy="296825"/>
            </a:xfrm>
          </p:grpSpPr>
          <p:grpSp>
            <p:nvGrpSpPr>
              <p:cNvPr id="11621" name="Google Shape;11621;p84"/>
              <p:cNvGrpSpPr/>
              <p:nvPr/>
            </p:nvGrpSpPr>
            <p:grpSpPr>
              <a:xfrm>
                <a:off x="2389399" y="2595741"/>
                <a:ext cx="363638" cy="296825"/>
                <a:chOff x="2389399" y="2595741"/>
                <a:chExt cx="363638" cy="296825"/>
              </a:xfrm>
            </p:grpSpPr>
            <p:grpSp>
              <p:nvGrpSpPr>
                <p:cNvPr id="11622" name="Google Shape;11622;p84"/>
                <p:cNvGrpSpPr/>
                <p:nvPr/>
              </p:nvGrpSpPr>
              <p:grpSpPr>
                <a:xfrm>
                  <a:off x="2493852" y="2794333"/>
                  <a:ext cx="259185" cy="98232"/>
                  <a:chOff x="2493852" y="2794333"/>
                  <a:chExt cx="259185" cy="98232"/>
                </a:xfrm>
              </p:grpSpPr>
              <p:sp>
                <p:nvSpPr>
                  <p:cNvPr id="11623" name="Google Shape;11623;p8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84"/>
                <p:cNvGrpSpPr/>
                <p:nvPr/>
              </p:nvGrpSpPr>
              <p:grpSpPr>
                <a:xfrm>
                  <a:off x="2389399" y="2595741"/>
                  <a:ext cx="224343" cy="182054"/>
                  <a:chOff x="2389399" y="2595741"/>
                  <a:chExt cx="224343" cy="182054"/>
                </a:xfrm>
              </p:grpSpPr>
              <p:sp>
                <p:nvSpPr>
                  <p:cNvPr id="11627" name="Google Shape;11627;p8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29" name="Google Shape;11629;p84"/>
              <p:cNvGrpSpPr/>
              <p:nvPr/>
            </p:nvGrpSpPr>
            <p:grpSpPr>
              <a:xfrm>
                <a:off x="2683630" y="2595741"/>
                <a:ext cx="224334" cy="296825"/>
                <a:chOff x="2683630" y="2595741"/>
                <a:chExt cx="224334" cy="296825"/>
              </a:xfrm>
            </p:grpSpPr>
            <p:grpSp>
              <p:nvGrpSpPr>
                <p:cNvPr id="11630" name="Google Shape;11630;p84"/>
                <p:cNvGrpSpPr/>
                <p:nvPr/>
              </p:nvGrpSpPr>
              <p:grpSpPr>
                <a:xfrm>
                  <a:off x="2788083" y="2794333"/>
                  <a:ext cx="15356" cy="98232"/>
                  <a:chOff x="2788083" y="2794333"/>
                  <a:chExt cx="15356" cy="98232"/>
                </a:xfrm>
              </p:grpSpPr>
              <p:sp>
                <p:nvSpPr>
                  <p:cNvPr id="11631" name="Google Shape;11631;p8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84"/>
                <p:cNvGrpSpPr/>
                <p:nvPr/>
              </p:nvGrpSpPr>
              <p:grpSpPr>
                <a:xfrm>
                  <a:off x="2683630" y="2595741"/>
                  <a:ext cx="224334" cy="182054"/>
                  <a:chOff x="2683630" y="2595741"/>
                  <a:chExt cx="224334" cy="182054"/>
                </a:xfrm>
              </p:grpSpPr>
              <p:sp>
                <p:nvSpPr>
                  <p:cNvPr id="11635" name="Google Shape;11635;p8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7" name="Google Shape;11637;p84"/>
              <p:cNvGrpSpPr/>
              <p:nvPr/>
            </p:nvGrpSpPr>
            <p:grpSpPr>
              <a:xfrm>
                <a:off x="2838475" y="2595741"/>
                <a:ext cx="363719" cy="296825"/>
                <a:chOff x="2838475" y="2595741"/>
                <a:chExt cx="363719" cy="296825"/>
              </a:xfrm>
            </p:grpSpPr>
            <p:grpSp>
              <p:nvGrpSpPr>
                <p:cNvPr id="11638" name="Google Shape;11638;p84"/>
                <p:cNvGrpSpPr/>
                <p:nvPr/>
              </p:nvGrpSpPr>
              <p:grpSpPr>
                <a:xfrm>
                  <a:off x="2838475" y="2794333"/>
                  <a:ext cx="259185" cy="98232"/>
                  <a:chOff x="2838475" y="2794333"/>
                  <a:chExt cx="259185" cy="98232"/>
                </a:xfrm>
              </p:grpSpPr>
              <p:sp>
                <p:nvSpPr>
                  <p:cNvPr id="11639" name="Google Shape;11639;p8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84"/>
                <p:cNvGrpSpPr/>
                <p:nvPr/>
              </p:nvGrpSpPr>
              <p:grpSpPr>
                <a:xfrm>
                  <a:off x="2977852" y="2595741"/>
                  <a:ext cx="224343" cy="182054"/>
                  <a:chOff x="2977852" y="2595741"/>
                  <a:chExt cx="224343" cy="182054"/>
                </a:xfrm>
              </p:grpSpPr>
              <p:sp>
                <p:nvSpPr>
                  <p:cNvPr id="11643" name="Google Shape;11643;p8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645" name="Google Shape;11645;p84"/>
            <p:cNvGrpSpPr/>
            <p:nvPr/>
          </p:nvGrpSpPr>
          <p:grpSpPr>
            <a:xfrm>
              <a:off x="2389399" y="3100241"/>
              <a:ext cx="812796" cy="296869"/>
              <a:chOff x="2389399" y="3100241"/>
              <a:chExt cx="812796" cy="296869"/>
            </a:xfrm>
          </p:grpSpPr>
          <p:grpSp>
            <p:nvGrpSpPr>
              <p:cNvPr id="11646" name="Google Shape;11646;p84"/>
              <p:cNvGrpSpPr/>
              <p:nvPr/>
            </p:nvGrpSpPr>
            <p:grpSpPr>
              <a:xfrm>
                <a:off x="2683630" y="3100241"/>
                <a:ext cx="224334" cy="296869"/>
                <a:chOff x="2683630" y="3100241"/>
                <a:chExt cx="224334" cy="296869"/>
              </a:xfrm>
            </p:grpSpPr>
            <p:grpSp>
              <p:nvGrpSpPr>
                <p:cNvPr id="11647" name="Google Shape;11647;p84"/>
                <p:cNvGrpSpPr/>
                <p:nvPr/>
              </p:nvGrpSpPr>
              <p:grpSpPr>
                <a:xfrm>
                  <a:off x="2788083" y="3100241"/>
                  <a:ext cx="15356" cy="98237"/>
                  <a:chOff x="2788083" y="3100241"/>
                  <a:chExt cx="15356" cy="98237"/>
                </a:xfrm>
              </p:grpSpPr>
              <p:sp>
                <p:nvSpPr>
                  <p:cNvPr id="11648" name="Google Shape;11648;p8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1" name="Google Shape;11651;p84"/>
                <p:cNvGrpSpPr/>
                <p:nvPr/>
              </p:nvGrpSpPr>
              <p:grpSpPr>
                <a:xfrm>
                  <a:off x="2683630" y="3215065"/>
                  <a:ext cx="224334" cy="182045"/>
                  <a:chOff x="2683630" y="3215065"/>
                  <a:chExt cx="224334" cy="182045"/>
                </a:xfrm>
              </p:grpSpPr>
              <p:sp>
                <p:nvSpPr>
                  <p:cNvPr id="11652" name="Google Shape;11652;p8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54" name="Google Shape;11654;p84"/>
              <p:cNvGrpSpPr/>
              <p:nvPr/>
            </p:nvGrpSpPr>
            <p:grpSpPr>
              <a:xfrm>
                <a:off x="2389399" y="3100241"/>
                <a:ext cx="363638" cy="296869"/>
                <a:chOff x="2389399" y="3100241"/>
                <a:chExt cx="363638" cy="296869"/>
              </a:xfrm>
            </p:grpSpPr>
            <p:grpSp>
              <p:nvGrpSpPr>
                <p:cNvPr id="11655" name="Google Shape;11655;p84"/>
                <p:cNvGrpSpPr/>
                <p:nvPr/>
              </p:nvGrpSpPr>
              <p:grpSpPr>
                <a:xfrm>
                  <a:off x="2493852" y="3100241"/>
                  <a:ext cx="259185" cy="98237"/>
                  <a:chOff x="2493852" y="3100241"/>
                  <a:chExt cx="259185" cy="98237"/>
                </a:xfrm>
              </p:grpSpPr>
              <p:sp>
                <p:nvSpPr>
                  <p:cNvPr id="11656" name="Google Shape;11656;p8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84"/>
                <p:cNvGrpSpPr/>
                <p:nvPr/>
              </p:nvGrpSpPr>
              <p:grpSpPr>
                <a:xfrm>
                  <a:off x="2389399" y="3215065"/>
                  <a:ext cx="224343" cy="182045"/>
                  <a:chOff x="2389399" y="3215065"/>
                  <a:chExt cx="224343" cy="182045"/>
                </a:xfrm>
              </p:grpSpPr>
              <p:sp>
                <p:nvSpPr>
                  <p:cNvPr id="11660" name="Google Shape;11660;p8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62" name="Google Shape;11662;p84"/>
              <p:cNvGrpSpPr/>
              <p:nvPr/>
            </p:nvGrpSpPr>
            <p:grpSpPr>
              <a:xfrm>
                <a:off x="2838475" y="3100241"/>
                <a:ext cx="363719" cy="296869"/>
                <a:chOff x="2838475" y="3100241"/>
                <a:chExt cx="363719" cy="296869"/>
              </a:xfrm>
            </p:grpSpPr>
            <p:grpSp>
              <p:nvGrpSpPr>
                <p:cNvPr id="11663" name="Google Shape;11663;p84"/>
                <p:cNvGrpSpPr/>
                <p:nvPr/>
              </p:nvGrpSpPr>
              <p:grpSpPr>
                <a:xfrm>
                  <a:off x="2838475" y="3100241"/>
                  <a:ext cx="259185" cy="98237"/>
                  <a:chOff x="2838475" y="3100241"/>
                  <a:chExt cx="259185" cy="98237"/>
                </a:xfrm>
              </p:grpSpPr>
              <p:sp>
                <p:nvSpPr>
                  <p:cNvPr id="11664" name="Google Shape;11664;p8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84"/>
                <p:cNvGrpSpPr/>
                <p:nvPr/>
              </p:nvGrpSpPr>
              <p:grpSpPr>
                <a:xfrm>
                  <a:off x="2977852" y="3215065"/>
                  <a:ext cx="224343" cy="182045"/>
                  <a:chOff x="2977852" y="3215065"/>
                  <a:chExt cx="224343" cy="182045"/>
                </a:xfrm>
              </p:grpSpPr>
              <p:sp>
                <p:nvSpPr>
                  <p:cNvPr id="11668" name="Google Shape;11668;p8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73" name="Shape 11673"/>
        <p:cNvGrpSpPr/>
        <p:nvPr/>
      </p:nvGrpSpPr>
      <p:grpSpPr>
        <a:xfrm>
          <a:off x="0" y="0"/>
          <a:ext cx="0" cy="0"/>
          <a:chOff x="0" y="0"/>
          <a:chExt cx="0" cy="0"/>
        </a:xfrm>
      </p:grpSpPr>
      <p:grpSp>
        <p:nvGrpSpPr>
          <p:cNvPr id="11674" name="Google Shape;11674;p85"/>
          <p:cNvGrpSpPr/>
          <p:nvPr/>
        </p:nvGrpSpPr>
        <p:grpSpPr>
          <a:xfrm>
            <a:off x="702075" y="3155925"/>
            <a:ext cx="2390414" cy="1024800"/>
            <a:chOff x="728925" y="3296613"/>
            <a:chExt cx="2390414" cy="1024800"/>
          </a:xfrm>
        </p:grpSpPr>
        <p:grpSp>
          <p:nvGrpSpPr>
            <p:cNvPr id="11675" name="Google Shape;11675;p85"/>
            <p:cNvGrpSpPr/>
            <p:nvPr/>
          </p:nvGrpSpPr>
          <p:grpSpPr>
            <a:xfrm>
              <a:off x="728925" y="3619800"/>
              <a:ext cx="2390414" cy="500893"/>
              <a:chOff x="728925" y="3619800"/>
              <a:chExt cx="2390414" cy="500893"/>
            </a:xfrm>
          </p:grpSpPr>
          <p:sp>
            <p:nvSpPr>
              <p:cNvPr id="11676" name="Google Shape;11676;p8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677" name="Google Shape;11677;p8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678" name="Google Shape;11678;p85"/>
            <p:cNvGrpSpPr/>
            <p:nvPr/>
          </p:nvGrpSpPr>
          <p:grpSpPr>
            <a:xfrm>
              <a:off x="1348050" y="3296613"/>
              <a:ext cx="1706152" cy="1024800"/>
              <a:chOff x="1348050" y="3296613"/>
              <a:chExt cx="1706152" cy="1024800"/>
            </a:xfrm>
          </p:grpSpPr>
          <p:sp>
            <p:nvSpPr>
              <p:cNvPr id="11679" name="Google Shape;11679;p8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680" name="Google Shape;11680;p8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681" name="Google Shape;11681;p8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682" name="Google Shape;11682;p8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683" name="Google Shape;11683;p8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684" name="Google Shape;11684;p85"/>
            <p:cNvGrpSpPr/>
            <p:nvPr/>
          </p:nvGrpSpPr>
          <p:grpSpPr>
            <a:xfrm>
              <a:off x="1455707" y="3654858"/>
              <a:ext cx="1491150" cy="417657"/>
              <a:chOff x="1455707" y="3654858"/>
              <a:chExt cx="1491150" cy="417657"/>
            </a:xfrm>
          </p:grpSpPr>
          <p:sp>
            <p:nvSpPr>
              <p:cNvPr id="11685" name="Google Shape;11685;p8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705" name="Google Shape;11705;p85"/>
          <p:cNvGraphicFramePr/>
          <p:nvPr/>
        </p:nvGraphicFramePr>
        <p:xfrm>
          <a:off x="5937775" y="2153837"/>
          <a:ext cx="3000000" cy="3000000"/>
        </p:xfrm>
        <a:graphic>
          <a:graphicData uri="http://schemas.openxmlformats.org/drawingml/2006/table">
            <a:tbl>
              <a:tblPr>
                <a:noFill/>
                <a:tableStyleId>{83465E70-BCC1-444F-AB34-F87FB50671C4}</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1706" name="Google Shape;11706;p85"/>
          <p:cNvGrpSpPr/>
          <p:nvPr/>
        </p:nvGrpSpPr>
        <p:grpSpPr>
          <a:xfrm>
            <a:off x="710451" y="981601"/>
            <a:ext cx="2396505" cy="976502"/>
            <a:chOff x="749309" y="1112739"/>
            <a:chExt cx="2371603" cy="976502"/>
          </a:xfrm>
        </p:grpSpPr>
        <p:grpSp>
          <p:nvGrpSpPr>
            <p:cNvPr id="11707" name="Google Shape;11707;p85"/>
            <p:cNvGrpSpPr/>
            <p:nvPr/>
          </p:nvGrpSpPr>
          <p:grpSpPr>
            <a:xfrm>
              <a:off x="1092126" y="1112739"/>
              <a:ext cx="2028786" cy="975464"/>
              <a:chOff x="1092126" y="1112739"/>
              <a:chExt cx="2028786" cy="975464"/>
            </a:xfrm>
          </p:grpSpPr>
          <p:sp>
            <p:nvSpPr>
              <p:cNvPr id="11708" name="Google Shape;11708;p8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85"/>
            <p:cNvGrpSpPr/>
            <p:nvPr/>
          </p:nvGrpSpPr>
          <p:grpSpPr>
            <a:xfrm>
              <a:off x="749309" y="1112739"/>
              <a:ext cx="314700" cy="975464"/>
              <a:chOff x="749309" y="1112739"/>
              <a:chExt cx="314700" cy="975464"/>
            </a:xfrm>
          </p:grpSpPr>
          <p:sp>
            <p:nvSpPr>
              <p:cNvPr id="11733" name="Google Shape;11733;p8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7" name="Google Shape;11737;p8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1741" name="Google Shape;11741;p85"/>
          <p:cNvGraphicFramePr/>
          <p:nvPr/>
        </p:nvGraphicFramePr>
        <p:xfrm>
          <a:off x="5937800" y="981587"/>
          <a:ext cx="3000000" cy="3000000"/>
        </p:xfrm>
        <a:graphic>
          <a:graphicData uri="http://schemas.openxmlformats.org/drawingml/2006/table">
            <a:tbl>
              <a:tblPr>
                <a:noFill/>
                <a:tableStyleId>{83465E70-BCC1-444F-AB34-F87FB50671C4}</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1742" name="Google Shape;11742;p85"/>
          <p:cNvGraphicFramePr/>
          <p:nvPr/>
        </p:nvGraphicFramePr>
        <p:xfrm>
          <a:off x="3358663" y="2153837"/>
          <a:ext cx="3000000" cy="3000000"/>
        </p:xfrm>
        <a:graphic>
          <a:graphicData uri="http://schemas.openxmlformats.org/drawingml/2006/table">
            <a:tbl>
              <a:tblPr>
                <a:noFill/>
                <a:tableStyleId>{83465E70-BCC1-444F-AB34-F87FB50671C4}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1743" name="Google Shape;11743;p85"/>
          <p:cNvGrpSpPr/>
          <p:nvPr/>
        </p:nvGrpSpPr>
        <p:grpSpPr>
          <a:xfrm>
            <a:off x="3360649" y="3144798"/>
            <a:ext cx="2363377" cy="1047062"/>
            <a:chOff x="3358399" y="3285485"/>
            <a:chExt cx="2363377" cy="1047062"/>
          </a:xfrm>
        </p:grpSpPr>
        <p:grpSp>
          <p:nvGrpSpPr>
            <p:cNvPr id="11744" name="Google Shape;11744;p85"/>
            <p:cNvGrpSpPr/>
            <p:nvPr/>
          </p:nvGrpSpPr>
          <p:grpSpPr>
            <a:xfrm>
              <a:off x="3358412" y="3285485"/>
              <a:ext cx="2363244" cy="139500"/>
              <a:chOff x="3358412" y="3285485"/>
              <a:chExt cx="2363244" cy="139500"/>
            </a:xfrm>
          </p:grpSpPr>
          <p:sp>
            <p:nvSpPr>
              <p:cNvPr id="11745" name="Google Shape;11745;p8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85"/>
            <p:cNvGrpSpPr/>
            <p:nvPr/>
          </p:nvGrpSpPr>
          <p:grpSpPr>
            <a:xfrm>
              <a:off x="3358412" y="3466996"/>
              <a:ext cx="2363244" cy="139500"/>
              <a:chOff x="3358412" y="3466996"/>
              <a:chExt cx="2363244" cy="139500"/>
            </a:xfrm>
          </p:grpSpPr>
          <p:sp>
            <p:nvSpPr>
              <p:cNvPr id="11751" name="Google Shape;11751;p8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85"/>
            <p:cNvGrpSpPr/>
            <p:nvPr/>
          </p:nvGrpSpPr>
          <p:grpSpPr>
            <a:xfrm>
              <a:off x="3358412" y="3648507"/>
              <a:ext cx="2363244" cy="139500"/>
              <a:chOff x="3358412" y="3648507"/>
              <a:chExt cx="2363244" cy="139500"/>
            </a:xfrm>
          </p:grpSpPr>
          <p:sp>
            <p:nvSpPr>
              <p:cNvPr id="11757" name="Google Shape;11757;p8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85"/>
            <p:cNvGrpSpPr/>
            <p:nvPr/>
          </p:nvGrpSpPr>
          <p:grpSpPr>
            <a:xfrm>
              <a:off x="3358412" y="3830018"/>
              <a:ext cx="2363244" cy="139500"/>
              <a:chOff x="3358412" y="3830018"/>
              <a:chExt cx="2363244" cy="139500"/>
            </a:xfrm>
          </p:grpSpPr>
          <p:sp>
            <p:nvSpPr>
              <p:cNvPr id="11763" name="Google Shape;11763;p8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85"/>
            <p:cNvGrpSpPr/>
            <p:nvPr/>
          </p:nvGrpSpPr>
          <p:grpSpPr>
            <a:xfrm>
              <a:off x="3358399" y="4011514"/>
              <a:ext cx="2363377" cy="139537"/>
              <a:chOff x="3294800" y="4134603"/>
              <a:chExt cx="2638876" cy="152400"/>
            </a:xfrm>
          </p:grpSpPr>
          <p:sp>
            <p:nvSpPr>
              <p:cNvPr id="11769" name="Google Shape;11769;p8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85"/>
            <p:cNvGrpSpPr/>
            <p:nvPr/>
          </p:nvGrpSpPr>
          <p:grpSpPr>
            <a:xfrm>
              <a:off x="3358399" y="4193010"/>
              <a:ext cx="2363377" cy="139537"/>
              <a:chOff x="3294800" y="4134603"/>
              <a:chExt cx="2638876" cy="152400"/>
            </a:xfrm>
          </p:grpSpPr>
          <p:sp>
            <p:nvSpPr>
              <p:cNvPr id="11775" name="Google Shape;11775;p8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780" name="Google Shape;11780;p85"/>
          <p:cNvGraphicFramePr/>
          <p:nvPr/>
        </p:nvGraphicFramePr>
        <p:xfrm>
          <a:off x="711450" y="2153837"/>
          <a:ext cx="3000000" cy="3000000"/>
        </p:xfrm>
        <a:graphic>
          <a:graphicData uri="http://schemas.openxmlformats.org/drawingml/2006/table">
            <a:tbl>
              <a:tblPr>
                <a:noFill/>
                <a:tableStyleId>{83465E70-BCC1-444F-AB34-F87FB50671C4}</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1781" name="Google Shape;11781;p85"/>
          <p:cNvGrpSpPr/>
          <p:nvPr/>
        </p:nvGrpSpPr>
        <p:grpSpPr>
          <a:xfrm>
            <a:off x="4161119" y="2557652"/>
            <a:ext cx="1302095" cy="60959"/>
            <a:chOff x="3558802" y="4011427"/>
            <a:chExt cx="1866000" cy="111300"/>
          </a:xfrm>
        </p:grpSpPr>
        <p:sp>
          <p:nvSpPr>
            <p:cNvPr id="11782" name="Google Shape;11782;p8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85"/>
          <p:cNvGrpSpPr/>
          <p:nvPr/>
        </p:nvGrpSpPr>
        <p:grpSpPr>
          <a:xfrm>
            <a:off x="4706607" y="2839811"/>
            <a:ext cx="914340" cy="60959"/>
            <a:chOff x="3558802" y="4011427"/>
            <a:chExt cx="1866000" cy="111300"/>
          </a:xfrm>
        </p:grpSpPr>
        <p:sp>
          <p:nvSpPr>
            <p:cNvPr id="11785" name="Google Shape;11785;p8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85"/>
          <p:cNvGrpSpPr/>
          <p:nvPr/>
        </p:nvGrpSpPr>
        <p:grpSpPr>
          <a:xfrm>
            <a:off x="5874449" y="3167609"/>
            <a:ext cx="2519825" cy="1001454"/>
            <a:chOff x="1906114" y="789980"/>
            <a:chExt cx="1487676" cy="606868"/>
          </a:xfrm>
        </p:grpSpPr>
        <p:cxnSp>
          <p:nvCxnSpPr>
            <p:cNvPr id="11788" name="Google Shape;11788;p8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789" name="Google Shape;11789;p8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790" name="Google Shape;11790;p8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1791" name="Google Shape;11791;p8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1792" name="Google Shape;11792;p8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1793" name="Google Shape;11793;p8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1794" name="Google Shape;11794;p8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1795" name="Google Shape;11795;p8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1802" name="Google Shape;11802;p8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803" name="Google Shape;11803;p8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804" name="Google Shape;11804;p8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85"/>
          <p:cNvGrpSpPr/>
          <p:nvPr/>
        </p:nvGrpSpPr>
        <p:grpSpPr>
          <a:xfrm>
            <a:off x="3355812" y="951645"/>
            <a:ext cx="2363393" cy="1005865"/>
            <a:chOff x="3292400" y="1193188"/>
            <a:chExt cx="2615240" cy="1131075"/>
          </a:xfrm>
        </p:grpSpPr>
        <p:sp>
          <p:nvSpPr>
            <p:cNvPr id="11806" name="Google Shape;11806;p8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07" name="Google Shape;11807;p8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08" name="Google Shape;11808;p8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1809" name="Google Shape;11809;p8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1810" name="Google Shape;11810;p8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1811" name="Google Shape;11811;p8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1812" name="Google Shape;11812;p8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1813" name="Google Shape;11813;p8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1814" name="Google Shape;11814;p8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1815" name="Google Shape;11815;p8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1816" name="Google Shape;11816;p8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817" name="Google Shape;11817;p8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818" name="Google Shape;11818;p8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819" name="Google Shape;11819;p8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820" name="Google Shape;11820;p85"/>
            <p:cNvGrpSpPr/>
            <p:nvPr/>
          </p:nvGrpSpPr>
          <p:grpSpPr>
            <a:xfrm>
              <a:off x="3748438" y="1378608"/>
              <a:ext cx="2159202" cy="903971"/>
              <a:chOff x="1683525" y="2179850"/>
              <a:chExt cx="4519050" cy="2134525"/>
            </a:xfrm>
          </p:grpSpPr>
          <p:sp>
            <p:nvSpPr>
              <p:cNvPr id="11821" name="Google Shape;11821;p8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2" name="Google Shape;11822;p8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3" name="Google Shape;11823;p8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4" name="Google Shape;11824;p8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5" name="Google Shape;11825;p8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6" name="Google Shape;11826;p8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7" name="Google Shape;11827;p8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8" name="Google Shape;11828;p8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9" name="Google Shape;11829;p8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30" name="Google Shape;11830;p8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31" name="Google Shape;11831;p8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32" name="Google Shape;11832;p8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36" name="Shape 11836"/>
        <p:cNvGrpSpPr/>
        <p:nvPr/>
      </p:nvGrpSpPr>
      <p:grpSpPr>
        <a:xfrm>
          <a:off x="0" y="0"/>
          <a:ext cx="0" cy="0"/>
          <a:chOff x="0" y="0"/>
          <a:chExt cx="0" cy="0"/>
        </a:xfrm>
      </p:grpSpPr>
      <p:grpSp>
        <p:nvGrpSpPr>
          <p:cNvPr id="11837" name="Google Shape;11837;p86"/>
          <p:cNvGrpSpPr/>
          <p:nvPr/>
        </p:nvGrpSpPr>
        <p:grpSpPr>
          <a:xfrm>
            <a:off x="4796684" y="970941"/>
            <a:ext cx="745431" cy="718863"/>
            <a:chOff x="4249973" y="1201875"/>
            <a:chExt cx="1958568" cy="1888762"/>
          </a:xfrm>
        </p:grpSpPr>
        <p:sp>
          <p:nvSpPr>
            <p:cNvPr id="11838" name="Google Shape;11838;p8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9" name="Google Shape;11839;p86"/>
            <p:cNvGrpSpPr/>
            <p:nvPr/>
          </p:nvGrpSpPr>
          <p:grpSpPr>
            <a:xfrm>
              <a:off x="5853086" y="1789142"/>
              <a:ext cx="355454" cy="1048099"/>
              <a:chOff x="5576108" y="2016725"/>
              <a:chExt cx="565200" cy="1666560"/>
            </a:xfrm>
          </p:grpSpPr>
          <p:sp>
            <p:nvSpPr>
              <p:cNvPr id="11840" name="Google Shape;11840;p8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841" name="Google Shape;11841;p8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86"/>
            <p:cNvGrpSpPr/>
            <p:nvPr/>
          </p:nvGrpSpPr>
          <p:grpSpPr>
            <a:xfrm>
              <a:off x="4869455" y="2691676"/>
              <a:ext cx="1013897" cy="398961"/>
              <a:chOff x="4012057" y="3451825"/>
              <a:chExt cx="1612175" cy="634379"/>
            </a:xfrm>
          </p:grpSpPr>
          <p:sp>
            <p:nvSpPr>
              <p:cNvPr id="11843" name="Google Shape;11843;p8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844" name="Google Shape;11844;p8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86"/>
            <p:cNvGrpSpPr/>
            <p:nvPr/>
          </p:nvGrpSpPr>
          <p:grpSpPr>
            <a:xfrm>
              <a:off x="4276937" y="2155961"/>
              <a:ext cx="651965" cy="891358"/>
              <a:chOff x="3069908" y="2599997"/>
              <a:chExt cx="1036675" cy="1417328"/>
            </a:xfrm>
          </p:grpSpPr>
          <p:sp>
            <p:nvSpPr>
              <p:cNvPr id="11846" name="Google Shape;11846;p8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847" name="Google Shape;11847;p8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86"/>
            <p:cNvGrpSpPr/>
            <p:nvPr/>
          </p:nvGrpSpPr>
          <p:grpSpPr>
            <a:xfrm>
              <a:off x="5054918" y="1201875"/>
              <a:ext cx="999548" cy="602711"/>
              <a:chOff x="4306958" y="1082925"/>
              <a:chExt cx="1589359" cy="958358"/>
            </a:xfrm>
          </p:grpSpPr>
          <p:sp>
            <p:nvSpPr>
              <p:cNvPr id="11849" name="Google Shape;11849;p8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850" name="Google Shape;11850;p8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86"/>
            <p:cNvGrpSpPr/>
            <p:nvPr/>
          </p:nvGrpSpPr>
          <p:grpSpPr>
            <a:xfrm>
              <a:off x="4249973" y="1303451"/>
              <a:ext cx="799317" cy="841334"/>
              <a:chOff x="3027033" y="1244439"/>
              <a:chExt cx="1270977" cy="1337786"/>
            </a:xfrm>
          </p:grpSpPr>
          <p:sp>
            <p:nvSpPr>
              <p:cNvPr id="11852" name="Google Shape;11852;p8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853" name="Google Shape;11853;p8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54" name="Google Shape;11854;p86"/>
          <p:cNvGrpSpPr/>
          <p:nvPr/>
        </p:nvGrpSpPr>
        <p:grpSpPr>
          <a:xfrm>
            <a:off x="713057" y="1849390"/>
            <a:ext cx="761767" cy="729896"/>
            <a:chOff x="2657744" y="2337745"/>
            <a:chExt cx="832987" cy="798137"/>
          </a:xfrm>
        </p:grpSpPr>
        <p:sp>
          <p:nvSpPr>
            <p:cNvPr id="11855" name="Google Shape;11855;p8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86"/>
          <p:cNvGrpSpPr/>
          <p:nvPr/>
        </p:nvGrpSpPr>
        <p:grpSpPr>
          <a:xfrm>
            <a:off x="3224022" y="1852597"/>
            <a:ext cx="685569" cy="723586"/>
            <a:chOff x="3398134" y="2057755"/>
            <a:chExt cx="704087" cy="743130"/>
          </a:xfrm>
        </p:grpSpPr>
        <p:grpSp>
          <p:nvGrpSpPr>
            <p:cNvPr id="11862" name="Google Shape;11862;p86"/>
            <p:cNvGrpSpPr/>
            <p:nvPr/>
          </p:nvGrpSpPr>
          <p:grpSpPr>
            <a:xfrm>
              <a:off x="3398134" y="2290183"/>
              <a:ext cx="315300" cy="219900"/>
              <a:chOff x="3398134" y="2290183"/>
              <a:chExt cx="315300" cy="219900"/>
            </a:xfrm>
          </p:grpSpPr>
          <p:sp>
            <p:nvSpPr>
              <p:cNvPr id="11863" name="Google Shape;11863;p8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864" name="Google Shape;11864;p86"/>
              <p:cNvCxnSpPr>
                <a:stCxn id="1186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1865" name="Google Shape;11865;p86"/>
            <p:cNvGrpSpPr/>
            <p:nvPr/>
          </p:nvGrpSpPr>
          <p:grpSpPr>
            <a:xfrm>
              <a:off x="3547823" y="2467358"/>
              <a:ext cx="219900" cy="333527"/>
              <a:chOff x="3547823" y="2467358"/>
              <a:chExt cx="219900" cy="333527"/>
            </a:xfrm>
          </p:grpSpPr>
          <p:sp>
            <p:nvSpPr>
              <p:cNvPr id="11866" name="Google Shape;11866;p8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867" name="Google Shape;11867;p8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1868" name="Google Shape;11868;p86"/>
            <p:cNvGrpSpPr/>
            <p:nvPr/>
          </p:nvGrpSpPr>
          <p:grpSpPr>
            <a:xfrm>
              <a:off x="3734138" y="2467358"/>
              <a:ext cx="219900" cy="333527"/>
              <a:chOff x="3734138" y="2467358"/>
              <a:chExt cx="219900" cy="333527"/>
            </a:xfrm>
          </p:grpSpPr>
          <p:sp>
            <p:nvSpPr>
              <p:cNvPr id="11869" name="Google Shape;11869;p8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870" name="Google Shape;11870;p8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1871" name="Google Shape;11871;p86"/>
            <p:cNvGrpSpPr/>
            <p:nvPr/>
          </p:nvGrpSpPr>
          <p:grpSpPr>
            <a:xfrm>
              <a:off x="3787560" y="2288011"/>
              <a:ext cx="314661" cy="219900"/>
              <a:chOff x="3787560" y="2288011"/>
              <a:chExt cx="314661" cy="219900"/>
            </a:xfrm>
          </p:grpSpPr>
          <p:sp>
            <p:nvSpPr>
              <p:cNvPr id="11872" name="Google Shape;11872;p8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873" name="Google Shape;11873;p8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1874" name="Google Shape;11874;p86"/>
            <p:cNvGrpSpPr/>
            <p:nvPr/>
          </p:nvGrpSpPr>
          <p:grpSpPr>
            <a:xfrm>
              <a:off x="3637290" y="2057755"/>
              <a:ext cx="219900" cy="335499"/>
              <a:chOff x="3637290" y="2057755"/>
              <a:chExt cx="219900" cy="335499"/>
            </a:xfrm>
          </p:grpSpPr>
          <p:sp>
            <p:nvSpPr>
              <p:cNvPr id="11875" name="Google Shape;11875;p8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1876" name="Google Shape;11876;p8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1877" name="Google Shape;11877;p86"/>
          <p:cNvGrpSpPr/>
          <p:nvPr/>
        </p:nvGrpSpPr>
        <p:grpSpPr>
          <a:xfrm>
            <a:off x="4899244" y="1859292"/>
            <a:ext cx="710153" cy="710153"/>
            <a:chOff x="5007123" y="2079403"/>
            <a:chExt cx="687600" cy="687600"/>
          </a:xfrm>
        </p:grpSpPr>
        <p:sp>
          <p:nvSpPr>
            <p:cNvPr id="11878" name="Google Shape;11878;p8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86"/>
          <p:cNvGrpSpPr/>
          <p:nvPr/>
        </p:nvGrpSpPr>
        <p:grpSpPr>
          <a:xfrm>
            <a:off x="5708681" y="1853799"/>
            <a:ext cx="720998" cy="721183"/>
            <a:chOff x="5797446" y="2063053"/>
            <a:chExt cx="698100" cy="698280"/>
          </a:xfrm>
        </p:grpSpPr>
        <p:sp>
          <p:nvSpPr>
            <p:cNvPr id="11883" name="Google Shape;11883;p8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86"/>
          <p:cNvGrpSpPr/>
          <p:nvPr/>
        </p:nvGrpSpPr>
        <p:grpSpPr>
          <a:xfrm>
            <a:off x="8153828" y="3499404"/>
            <a:ext cx="280585" cy="673164"/>
            <a:chOff x="8075075" y="3754290"/>
            <a:chExt cx="255612" cy="613194"/>
          </a:xfrm>
        </p:grpSpPr>
        <p:grpSp>
          <p:nvGrpSpPr>
            <p:cNvPr id="11888" name="Google Shape;11888;p86"/>
            <p:cNvGrpSpPr/>
            <p:nvPr/>
          </p:nvGrpSpPr>
          <p:grpSpPr>
            <a:xfrm>
              <a:off x="8075075" y="3754290"/>
              <a:ext cx="255612" cy="613194"/>
              <a:chOff x="8075075" y="3754290"/>
              <a:chExt cx="255612" cy="613194"/>
            </a:xfrm>
          </p:grpSpPr>
          <p:sp>
            <p:nvSpPr>
              <p:cNvPr id="11889" name="Google Shape;11889;p8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1" name="Google Shape;11891;p8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86"/>
          <p:cNvGrpSpPr/>
          <p:nvPr/>
        </p:nvGrpSpPr>
        <p:grpSpPr>
          <a:xfrm>
            <a:off x="5270887" y="3488200"/>
            <a:ext cx="470352" cy="683745"/>
            <a:chOff x="1697726" y="3244179"/>
            <a:chExt cx="788124" cy="1146069"/>
          </a:xfrm>
        </p:grpSpPr>
        <p:sp>
          <p:nvSpPr>
            <p:cNvPr id="11893" name="Google Shape;11893;p8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5" name="Google Shape;11895;p86"/>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6" name="Google Shape;11896;p86"/>
          <p:cNvGrpSpPr/>
          <p:nvPr/>
        </p:nvGrpSpPr>
        <p:grpSpPr>
          <a:xfrm>
            <a:off x="5892037" y="3499402"/>
            <a:ext cx="293891" cy="293845"/>
            <a:chOff x="6134814" y="3754290"/>
            <a:chExt cx="293891" cy="293845"/>
          </a:xfrm>
        </p:grpSpPr>
        <p:sp>
          <p:nvSpPr>
            <p:cNvPr id="11897" name="Google Shape;11897;p8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86"/>
          <p:cNvGrpSpPr/>
          <p:nvPr/>
        </p:nvGrpSpPr>
        <p:grpSpPr>
          <a:xfrm>
            <a:off x="5892037" y="3878074"/>
            <a:ext cx="293891" cy="293891"/>
            <a:chOff x="6134814" y="4086186"/>
            <a:chExt cx="293891" cy="293891"/>
          </a:xfrm>
        </p:grpSpPr>
        <p:sp>
          <p:nvSpPr>
            <p:cNvPr id="11900" name="Google Shape;11900;p8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2" name="Google Shape;11902;p86"/>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6"/>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4" name="Google Shape;11904;p86"/>
          <p:cNvGrpSpPr/>
          <p:nvPr/>
        </p:nvGrpSpPr>
        <p:grpSpPr>
          <a:xfrm>
            <a:off x="7817013" y="2706766"/>
            <a:ext cx="622883" cy="621944"/>
            <a:chOff x="1187048" y="238125"/>
            <a:chExt cx="5256397" cy="5248476"/>
          </a:xfrm>
        </p:grpSpPr>
        <p:sp>
          <p:nvSpPr>
            <p:cNvPr id="11905" name="Google Shape;11905;p8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86"/>
          <p:cNvGrpSpPr/>
          <p:nvPr/>
        </p:nvGrpSpPr>
        <p:grpSpPr>
          <a:xfrm>
            <a:off x="2274118" y="2716375"/>
            <a:ext cx="1310987" cy="612407"/>
            <a:chOff x="238125" y="1188750"/>
            <a:chExt cx="7140450" cy="3335550"/>
          </a:xfrm>
        </p:grpSpPr>
        <p:sp>
          <p:nvSpPr>
            <p:cNvPr id="11910" name="Google Shape;11910;p8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86"/>
          <p:cNvGrpSpPr/>
          <p:nvPr/>
        </p:nvGrpSpPr>
        <p:grpSpPr>
          <a:xfrm>
            <a:off x="6599990" y="2706930"/>
            <a:ext cx="1110299" cy="621702"/>
            <a:chOff x="238125" y="1335475"/>
            <a:chExt cx="5418735" cy="3034175"/>
          </a:xfrm>
        </p:grpSpPr>
        <p:sp>
          <p:nvSpPr>
            <p:cNvPr id="11916" name="Google Shape;11916;p8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86"/>
          <p:cNvGrpSpPr/>
          <p:nvPr/>
        </p:nvGrpSpPr>
        <p:grpSpPr>
          <a:xfrm>
            <a:off x="5417649" y="2703827"/>
            <a:ext cx="1074451" cy="627181"/>
            <a:chOff x="5359127" y="2910889"/>
            <a:chExt cx="1097723" cy="640831"/>
          </a:xfrm>
        </p:grpSpPr>
        <p:grpSp>
          <p:nvGrpSpPr>
            <p:cNvPr id="11920" name="Google Shape;11920;p86"/>
            <p:cNvGrpSpPr/>
            <p:nvPr/>
          </p:nvGrpSpPr>
          <p:grpSpPr>
            <a:xfrm>
              <a:off x="5929791" y="3263088"/>
              <a:ext cx="527060" cy="287097"/>
              <a:chOff x="5929791" y="3263088"/>
              <a:chExt cx="527060" cy="287097"/>
            </a:xfrm>
          </p:grpSpPr>
          <p:sp>
            <p:nvSpPr>
              <p:cNvPr id="11921" name="Google Shape;11921;p8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922" name="Google Shape;11922;p8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923" name="Google Shape;11923;p86"/>
            <p:cNvGrpSpPr/>
            <p:nvPr/>
          </p:nvGrpSpPr>
          <p:grpSpPr>
            <a:xfrm>
              <a:off x="5359127" y="3263089"/>
              <a:ext cx="526428" cy="288631"/>
              <a:chOff x="5359127" y="3263089"/>
              <a:chExt cx="526428" cy="288631"/>
            </a:xfrm>
          </p:grpSpPr>
          <p:sp>
            <p:nvSpPr>
              <p:cNvPr id="11924" name="Google Shape;11924;p8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925" name="Google Shape;11925;p8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926" name="Google Shape;11926;p86"/>
            <p:cNvGrpSpPr/>
            <p:nvPr/>
          </p:nvGrpSpPr>
          <p:grpSpPr>
            <a:xfrm>
              <a:off x="5551525" y="2910889"/>
              <a:ext cx="520901" cy="610283"/>
              <a:chOff x="5551525" y="2910889"/>
              <a:chExt cx="520901" cy="610283"/>
            </a:xfrm>
          </p:grpSpPr>
          <p:sp>
            <p:nvSpPr>
              <p:cNvPr id="11927" name="Google Shape;11927;p8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928" name="Google Shape;11928;p8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929" name="Google Shape;11929;p86"/>
            <p:cNvGrpSpPr/>
            <p:nvPr/>
          </p:nvGrpSpPr>
          <p:grpSpPr>
            <a:xfrm>
              <a:off x="5743962" y="2919100"/>
              <a:ext cx="623674" cy="284502"/>
              <a:chOff x="5743962" y="2919100"/>
              <a:chExt cx="623674" cy="284502"/>
            </a:xfrm>
          </p:grpSpPr>
          <p:sp>
            <p:nvSpPr>
              <p:cNvPr id="11930" name="Google Shape;11930;p8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931" name="Google Shape;11931;p8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1932" name="Google Shape;11932;p86"/>
          <p:cNvGrpSpPr/>
          <p:nvPr/>
        </p:nvGrpSpPr>
        <p:grpSpPr>
          <a:xfrm>
            <a:off x="7568863" y="1854538"/>
            <a:ext cx="874976" cy="719600"/>
            <a:chOff x="7608988" y="2093194"/>
            <a:chExt cx="817276" cy="672147"/>
          </a:xfrm>
        </p:grpSpPr>
        <p:cxnSp>
          <p:nvCxnSpPr>
            <p:cNvPr id="11933" name="Google Shape;11933;p8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934" name="Google Shape;11934;p8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935" name="Google Shape;11935;p8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936" name="Google Shape;11936;p8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937" name="Google Shape;11937;p8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1938" name="Google Shape;11938;p8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1939" name="Google Shape;11939;p86"/>
            <p:cNvGrpSpPr/>
            <p:nvPr/>
          </p:nvGrpSpPr>
          <p:grpSpPr>
            <a:xfrm>
              <a:off x="7721175" y="2093194"/>
              <a:ext cx="599587" cy="623846"/>
              <a:chOff x="7721175" y="2093194"/>
              <a:chExt cx="599587" cy="623846"/>
            </a:xfrm>
          </p:grpSpPr>
          <p:grpSp>
            <p:nvGrpSpPr>
              <p:cNvPr id="11940" name="Google Shape;11940;p86"/>
              <p:cNvGrpSpPr/>
              <p:nvPr/>
            </p:nvGrpSpPr>
            <p:grpSpPr>
              <a:xfrm>
                <a:off x="7721175" y="2093194"/>
                <a:ext cx="291605" cy="623846"/>
                <a:chOff x="9405575" y="2061418"/>
                <a:chExt cx="291605" cy="623846"/>
              </a:xfrm>
            </p:grpSpPr>
            <p:sp>
              <p:nvSpPr>
                <p:cNvPr id="11941" name="Google Shape;11941;p8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86"/>
              <p:cNvGrpSpPr/>
              <p:nvPr/>
            </p:nvGrpSpPr>
            <p:grpSpPr>
              <a:xfrm flipH="1">
                <a:off x="8029157" y="2093194"/>
                <a:ext cx="291605" cy="623846"/>
                <a:chOff x="9405575" y="2061418"/>
                <a:chExt cx="291605" cy="623846"/>
              </a:xfrm>
            </p:grpSpPr>
            <p:sp>
              <p:nvSpPr>
                <p:cNvPr id="11949" name="Google Shape;11949;p8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56" name="Google Shape;11956;p86"/>
          <p:cNvGrpSpPr/>
          <p:nvPr/>
        </p:nvGrpSpPr>
        <p:grpSpPr>
          <a:xfrm>
            <a:off x="4013299" y="970941"/>
            <a:ext cx="712557" cy="785901"/>
            <a:chOff x="4206459" y="1191441"/>
            <a:chExt cx="712557" cy="785901"/>
          </a:xfrm>
        </p:grpSpPr>
        <p:sp>
          <p:nvSpPr>
            <p:cNvPr id="11957" name="Google Shape;11957;p8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1" name="Google Shape;11961;p86"/>
            <p:cNvGrpSpPr/>
            <p:nvPr/>
          </p:nvGrpSpPr>
          <p:grpSpPr>
            <a:xfrm>
              <a:off x="4644280" y="1290523"/>
              <a:ext cx="143716" cy="29463"/>
              <a:chOff x="4644280" y="1290523"/>
              <a:chExt cx="143716" cy="29463"/>
            </a:xfrm>
          </p:grpSpPr>
          <p:sp>
            <p:nvSpPr>
              <p:cNvPr id="11962" name="Google Shape;11962;p8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86"/>
            <p:cNvGrpSpPr/>
            <p:nvPr/>
          </p:nvGrpSpPr>
          <p:grpSpPr>
            <a:xfrm>
              <a:off x="4356567" y="1191441"/>
              <a:ext cx="143690" cy="29488"/>
              <a:chOff x="4356567" y="1191441"/>
              <a:chExt cx="143690" cy="29488"/>
            </a:xfrm>
          </p:grpSpPr>
          <p:sp>
            <p:nvSpPr>
              <p:cNvPr id="11967" name="Google Shape;11967;p8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86"/>
            <p:cNvGrpSpPr/>
            <p:nvPr/>
          </p:nvGrpSpPr>
          <p:grpSpPr>
            <a:xfrm>
              <a:off x="4339009" y="1863727"/>
              <a:ext cx="143703" cy="29476"/>
              <a:chOff x="4339009" y="1863727"/>
              <a:chExt cx="143703" cy="29476"/>
            </a:xfrm>
          </p:grpSpPr>
          <p:sp>
            <p:nvSpPr>
              <p:cNvPr id="11972" name="Google Shape;11972;p8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86"/>
            <p:cNvGrpSpPr/>
            <p:nvPr/>
          </p:nvGrpSpPr>
          <p:grpSpPr>
            <a:xfrm>
              <a:off x="4206459" y="1607315"/>
              <a:ext cx="29539" cy="142899"/>
              <a:chOff x="4206459" y="1607315"/>
              <a:chExt cx="29539" cy="142899"/>
            </a:xfrm>
          </p:grpSpPr>
          <p:sp>
            <p:nvSpPr>
              <p:cNvPr id="11977" name="Google Shape;11977;p8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1" name="Google Shape;11981;p8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5" name="Google Shape;11985;p86"/>
            <p:cNvGrpSpPr/>
            <p:nvPr/>
          </p:nvGrpSpPr>
          <p:grpSpPr>
            <a:xfrm>
              <a:off x="4889463" y="1423737"/>
              <a:ext cx="29552" cy="142899"/>
              <a:chOff x="4889463" y="1423737"/>
              <a:chExt cx="29552" cy="142899"/>
            </a:xfrm>
          </p:grpSpPr>
          <p:sp>
            <p:nvSpPr>
              <p:cNvPr id="11986" name="Google Shape;11986;p8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86"/>
            <p:cNvGrpSpPr/>
            <p:nvPr/>
          </p:nvGrpSpPr>
          <p:grpSpPr>
            <a:xfrm>
              <a:off x="4771663" y="1876896"/>
              <a:ext cx="108651" cy="100447"/>
              <a:chOff x="4771663" y="1876896"/>
              <a:chExt cx="108651" cy="100447"/>
            </a:xfrm>
          </p:grpSpPr>
          <p:sp>
            <p:nvSpPr>
              <p:cNvPr id="11991" name="Google Shape;11991;p8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95" name="Google Shape;11995;p86"/>
          <p:cNvGrpSpPr/>
          <p:nvPr/>
        </p:nvGrpSpPr>
        <p:grpSpPr>
          <a:xfrm>
            <a:off x="4008774" y="1854164"/>
            <a:ext cx="791287" cy="720350"/>
            <a:chOff x="267375" y="1071875"/>
            <a:chExt cx="470500" cy="428550"/>
          </a:xfrm>
        </p:grpSpPr>
        <p:sp>
          <p:nvSpPr>
            <p:cNvPr id="11996" name="Google Shape;11996;p8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86"/>
          <p:cNvGrpSpPr/>
          <p:nvPr/>
        </p:nvGrpSpPr>
        <p:grpSpPr>
          <a:xfrm>
            <a:off x="709269" y="3498794"/>
            <a:ext cx="1408444" cy="673166"/>
            <a:chOff x="712664" y="3693287"/>
            <a:chExt cx="1460738" cy="698160"/>
          </a:xfrm>
        </p:grpSpPr>
        <p:grpSp>
          <p:nvGrpSpPr>
            <p:cNvPr id="12005" name="Google Shape;12005;p86"/>
            <p:cNvGrpSpPr/>
            <p:nvPr/>
          </p:nvGrpSpPr>
          <p:grpSpPr>
            <a:xfrm>
              <a:off x="1380079" y="4133090"/>
              <a:ext cx="234048" cy="258099"/>
              <a:chOff x="1380079" y="4133090"/>
              <a:chExt cx="234048" cy="258099"/>
            </a:xfrm>
          </p:grpSpPr>
          <p:sp>
            <p:nvSpPr>
              <p:cNvPr id="12006" name="Google Shape;12006;p8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86"/>
            <p:cNvGrpSpPr/>
            <p:nvPr/>
          </p:nvGrpSpPr>
          <p:grpSpPr>
            <a:xfrm>
              <a:off x="884610" y="3864082"/>
              <a:ext cx="1118566" cy="527275"/>
              <a:chOff x="890961" y="3865463"/>
              <a:chExt cx="1115221" cy="525698"/>
            </a:xfrm>
          </p:grpSpPr>
          <p:sp>
            <p:nvSpPr>
              <p:cNvPr id="12010" name="Google Shape;12010;p8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86"/>
            <p:cNvGrpSpPr/>
            <p:nvPr/>
          </p:nvGrpSpPr>
          <p:grpSpPr>
            <a:xfrm>
              <a:off x="712664" y="3693287"/>
              <a:ext cx="1460738" cy="698160"/>
              <a:chOff x="712664" y="3693025"/>
              <a:chExt cx="1460738" cy="698160"/>
            </a:xfrm>
          </p:grpSpPr>
          <p:sp>
            <p:nvSpPr>
              <p:cNvPr id="12014" name="Google Shape;12014;p8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20" name="Google Shape;12020;p86"/>
          <p:cNvGrpSpPr/>
          <p:nvPr/>
        </p:nvGrpSpPr>
        <p:grpSpPr>
          <a:xfrm>
            <a:off x="3146985" y="970941"/>
            <a:ext cx="795485" cy="738831"/>
            <a:chOff x="3348603" y="1236445"/>
            <a:chExt cx="749256" cy="695894"/>
          </a:xfrm>
        </p:grpSpPr>
        <p:grpSp>
          <p:nvGrpSpPr>
            <p:cNvPr id="12021" name="Google Shape;12021;p86"/>
            <p:cNvGrpSpPr/>
            <p:nvPr/>
          </p:nvGrpSpPr>
          <p:grpSpPr>
            <a:xfrm>
              <a:off x="3583779" y="1236445"/>
              <a:ext cx="293795" cy="285811"/>
              <a:chOff x="3750225" y="1774000"/>
              <a:chExt cx="149575" cy="145525"/>
            </a:xfrm>
          </p:grpSpPr>
          <p:sp>
            <p:nvSpPr>
              <p:cNvPr id="12022" name="Google Shape;12022;p8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4" name="Google Shape;12024;p86"/>
            <p:cNvGrpSpPr/>
            <p:nvPr/>
          </p:nvGrpSpPr>
          <p:grpSpPr>
            <a:xfrm>
              <a:off x="3775534" y="1462599"/>
              <a:ext cx="322325" cy="285958"/>
              <a:chOff x="3847850" y="1889150"/>
              <a:chExt cx="164100" cy="145600"/>
            </a:xfrm>
          </p:grpSpPr>
          <p:sp>
            <p:nvSpPr>
              <p:cNvPr id="12025" name="Google Shape;12025;p8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86"/>
            <p:cNvGrpSpPr/>
            <p:nvPr/>
          </p:nvGrpSpPr>
          <p:grpSpPr>
            <a:xfrm>
              <a:off x="3545329" y="1646528"/>
              <a:ext cx="293746" cy="285811"/>
              <a:chOff x="3730650" y="1982800"/>
              <a:chExt cx="149550" cy="145525"/>
            </a:xfrm>
          </p:grpSpPr>
          <p:sp>
            <p:nvSpPr>
              <p:cNvPr id="12028" name="Google Shape;12028;p8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86"/>
            <p:cNvGrpSpPr/>
            <p:nvPr/>
          </p:nvGrpSpPr>
          <p:grpSpPr>
            <a:xfrm>
              <a:off x="3348603" y="1415046"/>
              <a:ext cx="294384" cy="284387"/>
              <a:chOff x="3630494" y="1864938"/>
              <a:chExt cx="149875" cy="144800"/>
            </a:xfrm>
          </p:grpSpPr>
          <p:sp>
            <p:nvSpPr>
              <p:cNvPr id="12031" name="Google Shape;12031;p8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33" name="Google Shape;12033;p86"/>
          <p:cNvGrpSpPr/>
          <p:nvPr/>
        </p:nvGrpSpPr>
        <p:grpSpPr>
          <a:xfrm>
            <a:off x="2268512" y="3493837"/>
            <a:ext cx="1324924" cy="678083"/>
            <a:chOff x="2413923" y="3711366"/>
            <a:chExt cx="1374117" cy="703260"/>
          </a:xfrm>
        </p:grpSpPr>
        <p:grpSp>
          <p:nvGrpSpPr>
            <p:cNvPr id="12034" name="Google Shape;12034;p86"/>
            <p:cNvGrpSpPr/>
            <p:nvPr/>
          </p:nvGrpSpPr>
          <p:grpSpPr>
            <a:xfrm>
              <a:off x="2413923" y="3711366"/>
              <a:ext cx="1374117" cy="703260"/>
              <a:chOff x="2413923" y="3711366"/>
              <a:chExt cx="1374117" cy="703260"/>
            </a:xfrm>
          </p:grpSpPr>
          <p:sp>
            <p:nvSpPr>
              <p:cNvPr id="12035" name="Google Shape;12035;p8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6" name="Google Shape;12036;p86"/>
              <p:cNvGrpSpPr/>
              <p:nvPr/>
            </p:nvGrpSpPr>
            <p:grpSpPr>
              <a:xfrm>
                <a:off x="2600284" y="3808654"/>
                <a:ext cx="234506" cy="138009"/>
                <a:chOff x="2600284" y="3808654"/>
                <a:chExt cx="234506" cy="138009"/>
              </a:xfrm>
            </p:grpSpPr>
            <p:sp>
              <p:nvSpPr>
                <p:cNvPr id="12037" name="Google Shape;12037;p8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38" name="Google Shape;12038;p8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039" name="Google Shape;12039;p86"/>
              <p:cNvGrpSpPr/>
              <p:nvPr/>
            </p:nvGrpSpPr>
            <p:grpSpPr>
              <a:xfrm>
                <a:off x="3359659" y="3805664"/>
                <a:ext cx="232294" cy="141000"/>
                <a:chOff x="3359659" y="3805664"/>
                <a:chExt cx="232294" cy="141000"/>
              </a:xfrm>
            </p:grpSpPr>
            <p:sp>
              <p:nvSpPr>
                <p:cNvPr id="12040" name="Google Shape;12040;p8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41" name="Google Shape;12041;p8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042" name="Google Shape;12042;p86"/>
              <p:cNvGrpSpPr/>
              <p:nvPr/>
            </p:nvGrpSpPr>
            <p:grpSpPr>
              <a:xfrm>
                <a:off x="3067316" y="3711366"/>
                <a:ext cx="66900" cy="166809"/>
                <a:chOff x="3067316" y="3711366"/>
                <a:chExt cx="66900" cy="166809"/>
              </a:xfrm>
            </p:grpSpPr>
            <p:sp>
              <p:nvSpPr>
                <p:cNvPr id="12043" name="Google Shape;12043;p8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44" name="Google Shape;12044;p8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045" name="Google Shape;12045;p86"/>
              <p:cNvGrpSpPr/>
              <p:nvPr/>
            </p:nvGrpSpPr>
            <p:grpSpPr>
              <a:xfrm>
                <a:off x="2413923" y="4058666"/>
                <a:ext cx="224119" cy="66900"/>
                <a:chOff x="2413923" y="4058666"/>
                <a:chExt cx="224119" cy="66900"/>
              </a:xfrm>
            </p:grpSpPr>
            <p:sp>
              <p:nvSpPr>
                <p:cNvPr id="12046" name="Google Shape;12046;p8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47" name="Google Shape;12047;p8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048" name="Google Shape;12048;p86"/>
              <p:cNvGrpSpPr/>
              <p:nvPr/>
            </p:nvGrpSpPr>
            <p:grpSpPr>
              <a:xfrm>
                <a:off x="3564643" y="4058666"/>
                <a:ext cx="223397" cy="66900"/>
                <a:chOff x="3564643" y="4058666"/>
                <a:chExt cx="223397" cy="66900"/>
              </a:xfrm>
            </p:grpSpPr>
            <p:sp>
              <p:nvSpPr>
                <p:cNvPr id="12049" name="Google Shape;12049;p8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50" name="Google Shape;12050;p8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2051" name="Google Shape;12051;p86"/>
            <p:cNvGrpSpPr/>
            <p:nvPr/>
          </p:nvGrpSpPr>
          <p:grpSpPr>
            <a:xfrm>
              <a:off x="2633353" y="3965763"/>
              <a:ext cx="933975" cy="445687"/>
              <a:chOff x="2633353" y="3965763"/>
              <a:chExt cx="933975" cy="445687"/>
            </a:xfrm>
          </p:grpSpPr>
          <p:sp>
            <p:nvSpPr>
              <p:cNvPr id="12052" name="Google Shape;12052;p8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54" name="Google Shape;12054;p86"/>
          <p:cNvGrpSpPr/>
          <p:nvPr/>
        </p:nvGrpSpPr>
        <p:grpSpPr>
          <a:xfrm>
            <a:off x="6392784" y="1044384"/>
            <a:ext cx="1131087" cy="587383"/>
            <a:chOff x="238125" y="999450"/>
            <a:chExt cx="7140700" cy="3708225"/>
          </a:xfrm>
        </p:grpSpPr>
        <p:sp>
          <p:nvSpPr>
            <p:cNvPr id="12055" name="Google Shape;12055;p8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86"/>
          <p:cNvGrpSpPr/>
          <p:nvPr/>
        </p:nvGrpSpPr>
        <p:grpSpPr>
          <a:xfrm>
            <a:off x="3744234" y="3493879"/>
            <a:ext cx="1375854" cy="678131"/>
            <a:chOff x="3913765" y="3641905"/>
            <a:chExt cx="1522805" cy="750560"/>
          </a:xfrm>
        </p:grpSpPr>
        <p:grpSp>
          <p:nvGrpSpPr>
            <p:cNvPr id="12065" name="Google Shape;12065;p86"/>
            <p:cNvGrpSpPr/>
            <p:nvPr/>
          </p:nvGrpSpPr>
          <p:grpSpPr>
            <a:xfrm>
              <a:off x="3913765" y="3997002"/>
              <a:ext cx="1522805" cy="395463"/>
              <a:chOff x="3913765" y="3997002"/>
              <a:chExt cx="1522805" cy="395463"/>
            </a:xfrm>
          </p:grpSpPr>
          <p:grpSp>
            <p:nvGrpSpPr>
              <p:cNvPr id="12066" name="Google Shape;12066;p86"/>
              <p:cNvGrpSpPr/>
              <p:nvPr/>
            </p:nvGrpSpPr>
            <p:grpSpPr>
              <a:xfrm>
                <a:off x="3913765" y="4138659"/>
                <a:ext cx="507602" cy="253806"/>
                <a:chOff x="3913765" y="4138659"/>
                <a:chExt cx="507602" cy="253806"/>
              </a:xfrm>
            </p:grpSpPr>
            <p:sp>
              <p:nvSpPr>
                <p:cNvPr id="12067" name="Google Shape;12067;p8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2069" name="Google Shape;12069;p86"/>
              <p:cNvGrpSpPr/>
              <p:nvPr/>
            </p:nvGrpSpPr>
            <p:grpSpPr>
              <a:xfrm>
                <a:off x="4421361" y="3997002"/>
                <a:ext cx="507618" cy="395463"/>
                <a:chOff x="4421361" y="3997002"/>
                <a:chExt cx="507618" cy="395463"/>
              </a:xfrm>
            </p:grpSpPr>
            <p:sp>
              <p:nvSpPr>
                <p:cNvPr id="12070" name="Google Shape;12070;p8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86"/>
              <p:cNvGrpSpPr/>
              <p:nvPr/>
            </p:nvGrpSpPr>
            <p:grpSpPr>
              <a:xfrm>
                <a:off x="4928973" y="4189418"/>
                <a:ext cx="507596" cy="203047"/>
                <a:chOff x="4928973" y="4189418"/>
                <a:chExt cx="507596" cy="203047"/>
              </a:xfrm>
            </p:grpSpPr>
            <p:sp>
              <p:nvSpPr>
                <p:cNvPr id="12073" name="Google Shape;12073;p8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75" name="Google Shape;12075;p86"/>
            <p:cNvGrpSpPr/>
            <p:nvPr/>
          </p:nvGrpSpPr>
          <p:grpSpPr>
            <a:xfrm>
              <a:off x="4482186" y="3641905"/>
              <a:ext cx="397605" cy="349784"/>
              <a:chOff x="2906375" y="1159725"/>
              <a:chExt cx="1860575" cy="1636800"/>
            </a:xfrm>
          </p:grpSpPr>
          <p:sp>
            <p:nvSpPr>
              <p:cNvPr id="12076" name="Google Shape;12076;p8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80" name="Google Shape;12080;p86"/>
          <p:cNvGrpSpPr/>
          <p:nvPr/>
        </p:nvGrpSpPr>
        <p:grpSpPr>
          <a:xfrm>
            <a:off x="6528943" y="1853805"/>
            <a:ext cx="940737" cy="721067"/>
            <a:chOff x="6599718" y="2068734"/>
            <a:chExt cx="940737" cy="721067"/>
          </a:xfrm>
        </p:grpSpPr>
        <p:sp>
          <p:nvSpPr>
            <p:cNvPr id="12081" name="Google Shape;12081;p8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7" name="Google Shape;12087;p86"/>
            <p:cNvGrpSpPr/>
            <p:nvPr/>
          </p:nvGrpSpPr>
          <p:grpSpPr>
            <a:xfrm>
              <a:off x="6836957" y="2068734"/>
              <a:ext cx="461892" cy="721067"/>
              <a:chOff x="6836957" y="2068734"/>
              <a:chExt cx="461892" cy="721067"/>
            </a:xfrm>
          </p:grpSpPr>
          <p:sp>
            <p:nvSpPr>
              <p:cNvPr id="12088" name="Google Shape;12088;p8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4" name="Google Shape;12094;p86"/>
              <p:cNvGrpSpPr/>
              <p:nvPr/>
            </p:nvGrpSpPr>
            <p:grpSpPr>
              <a:xfrm>
                <a:off x="6836957" y="2068734"/>
                <a:ext cx="461892" cy="721067"/>
                <a:chOff x="6836957" y="2068734"/>
                <a:chExt cx="461892" cy="721067"/>
              </a:xfrm>
            </p:grpSpPr>
            <p:sp>
              <p:nvSpPr>
                <p:cNvPr id="12095" name="Google Shape;12095;p8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102" name="Google Shape;12102;p86"/>
          <p:cNvGrpSpPr/>
          <p:nvPr/>
        </p:nvGrpSpPr>
        <p:grpSpPr>
          <a:xfrm>
            <a:off x="2412262" y="1858152"/>
            <a:ext cx="712577" cy="712374"/>
            <a:chOff x="2559249" y="2069323"/>
            <a:chExt cx="685566" cy="685634"/>
          </a:xfrm>
        </p:grpSpPr>
        <p:sp>
          <p:nvSpPr>
            <p:cNvPr id="12103" name="Google Shape;12103;p8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6" name="Google Shape;12116;p86"/>
          <p:cNvGrpSpPr/>
          <p:nvPr/>
        </p:nvGrpSpPr>
        <p:grpSpPr>
          <a:xfrm>
            <a:off x="7594699" y="970941"/>
            <a:ext cx="845645" cy="711911"/>
            <a:chOff x="951975" y="315800"/>
            <a:chExt cx="5860325" cy="4933550"/>
          </a:xfrm>
        </p:grpSpPr>
        <p:sp>
          <p:nvSpPr>
            <p:cNvPr id="12117" name="Google Shape;12117;p8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86"/>
          <p:cNvGrpSpPr/>
          <p:nvPr/>
        </p:nvGrpSpPr>
        <p:grpSpPr>
          <a:xfrm>
            <a:off x="3691828" y="2707050"/>
            <a:ext cx="1617932" cy="621724"/>
            <a:chOff x="3862800" y="3038525"/>
            <a:chExt cx="1329006" cy="510698"/>
          </a:xfrm>
        </p:grpSpPr>
        <p:sp>
          <p:nvSpPr>
            <p:cNvPr id="12126" name="Google Shape;12126;p8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8" name="Google Shape;12128;p86"/>
            <p:cNvGrpSpPr/>
            <p:nvPr/>
          </p:nvGrpSpPr>
          <p:grpSpPr>
            <a:xfrm>
              <a:off x="3967075" y="3040337"/>
              <a:ext cx="1019927" cy="402126"/>
              <a:chOff x="3967075" y="3040337"/>
              <a:chExt cx="1019927" cy="402126"/>
            </a:xfrm>
          </p:grpSpPr>
          <p:sp>
            <p:nvSpPr>
              <p:cNvPr id="12129" name="Google Shape;12129;p8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86"/>
            <p:cNvGrpSpPr/>
            <p:nvPr/>
          </p:nvGrpSpPr>
          <p:grpSpPr>
            <a:xfrm>
              <a:off x="4186700" y="3040337"/>
              <a:ext cx="390475" cy="183289"/>
              <a:chOff x="4186700" y="3040337"/>
              <a:chExt cx="390475" cy="183289"/>
            </a:xfrm>
          </p:grpSpPr>
          <p:sp>
            <p:nvSpPr>
              <p:cNvPr id="12132" name="Google Shape;12132;p8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86"/>
            <p:cNvGrpSpPr/>
            <p:nvPr/>
          </p:nvGrpSpPr>
          <p:grpSpPr>
            <a:xfrm>
              <a:off x="4073727" y="3040337"/>
              <a:ext cx="697794" cy="296263"/>
              <a:chOff x="4073727" y="3040337"/>
              <a:chExt cx="697794" cy="296263"/>
            </a:xfrm>
          </p:grpSpPr>
          <p:sp>
            <p:nvSpPr>
              <p:cNvPr id="12135" name="Google Shape;12135;p8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86"/>
            <p:cNvGrpSpPr/>
            <p:nvPr/>
          </p:nvGrpSpPr>
          <p:grpSpPr>
            <a:xfrm>
              <a:off x="3862800" y="3038525"/>
              <a:ext cx="1329006" cy="510698"/>
              <a:chOff x="3862800" y="3038525"/>
              <a:chExt cx="1329006" cy="510698"/>
            </a:xfrm>
          </p:grpSpPr>
          <p:sp>
            <p:nvSpPr>
              <p:cNvPr id="12138" name="Google Shape;12138;p8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40" name="Google Shape;12140;p86"/>
          <p:cNvGrpSpPr/>
          <p:nvPr/>
        </p:nvGrpSpPr>
        <p:grpSpPr>
          <a:xfrm>
            <a:off x="700150" y="970941"/>
            <a:ext cx="883205" cy="775176"/>
            <a:chOff x="649648" y="271400"/>
            <a:chExt cx="6215377" cy="5455143"/>
          </a:xfrm>
        </p:grpSpPr>
        <p:sp>
          <p:nvSpPr>
            <p:cNvPr id="12141" name="Google Shape;12141;p8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86"/>
          <p:cNvGrpSpPr/>
          <p:nvPr/>
        </p:nvGrpSpPr>
        <p:grpSpPr>
          <a:xfrm>
            <a:off x="2308452" y="970941"/>
            <a:ext cx="767704" cy="815489"/>
            <a:chOff x="2499700" y="1135950"/>
            <a:chExt cx="732402" cy="777990"/>
          </a:xfrm>
        </p:grpSpPr>
        <p:grpSp>
          <p:nvGrpSpPr>
            <p:cNvPr id="12154" name="Google Shape;12154;p86"/>
            <p:cNvGrpSpPr/>
            <p:nvPr/>
          </p:nvGrpSpPr>
          <p:grpSpPr>
            <a:xfrm>
              <a:off x="2499700" y="1135950"/>
              <a:ext cx="732402" cy="694705"/>
              <a:chOff x="2499700" y="1135950"/>
              <a:chExt cx="732402" cy="694705"/>
            </a:xfrm>
          </p:grpSpPr>
          <p:sp>
            <p:nvSpPr>
              <p:cNvPr id="12155" name="Google Shape;12155;p8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86"/>
            <p:cNvGrpSpPr/>
            <p:nvPr/>
          </p:nvGrpSpPr>
          <p:grpSpPr>
            <a:xfrm>
              <a:off x="2517909" y="1188726"/>
              <a:ext cx="702702" cy="725214"/>
              <a:chOff x="2517909" y="1188726"/>
              <a:chExt cx="702702" cy="725214"/>
            </a:xfrm>
          </p:grpSpPr>
          <p:sp>
            <p:nvSpPr>
              <p:cNvPr id="12183" name="Google Shape;12183;p8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88" name="Google Shape;12188;p86"/>
          <p:cNvGrpSpPr/>
          <p:nvPr/>
        </p:nvGrpSpPr>
        <p:grpSpPr>
          <a:xfrm>
            <a:off x="1654184" y="970941"/>
            <a:ext cx="583439" cy="870229"/>
            <a:chOff x="1716825" y="1121550"/>
            <a:chExt cx="622800" cy="928938"/>
          </a:xfrm>
        </p:grpSpPr>
        <p:grpSp>
          <p:nvGrpSpPr>
            <p:cNvPr id="12189" name="Google Shape;12189;p86"/>
            <p:cNvGrpSpPr/>
            <p:nvPr/>
          </p:nvGrpSpPr>
          <p:grpSpPr>
            <a:xfrm>
              <a:off x="1716825" y="1121550"/>
              <a:ext cx="622800" cy="928938"/>
              <a:chOff x="1716825" y="1121550"/>
              <a:chExt cx="622800" cy="928938"/>
            </a:xfrm>
          </p:grpSpPr>
          <p:cxnSp>
            <p:nvCxnSpPr>
              <p:cNvPr id="12190" name="Google Shape;12190;p8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2191" name="Google Shape;12191;p8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86"/>
            <p:cNvGrpSpPr/>
            <p:nvPr/>
          </p:nvGrpSpPr>
          <p:grpSpPr>
            <a:xfrm>
              <a:off x="1768050" y="1172775"/>
              <a:ext cx="520200" cy="832000"/>
              <a:chOff x="1768050" y="1172775"/>
              <a:chExt cx="520200" cy="832000"/>
            </a:xfrm>
          </p:grpSpPr>
          <p:cxnSp>
            <p:nvCxnSpPr>
              <p:cNvPr id="12193" name="Google Shape;12193;p8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2194" name="Google Shape;12194;p8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5" name="Google Shape;12195;p86"/>
            <p:cNvGrpSpPr/>
            <p:nvPr/>
          </p:nvGrpSpPr>
          <p:grpSpPr>
            <a:xfrm>
              <a:off x="1820100" y="1225475"/>
              <a:ext cx="416400" cy="729575"/>
              <a:chOff x="1820100" y="1225475"/>
              <a:chExt cx="416400" cy="729575"/>
            </a:xfrm>
          </p:grpSpPr>
          <p:cxnSp>
            <p:nvCxnSpPr>
              <p:cNvPr id="12196" name="Google Shape;12196;p8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2197" name="Google Shape;12197;p8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86"/>
            <p:cNvGrpSpPr/>
            <p:nvPr/>
          </p:nvGrpSpPr>
          <p:grpSpPr>
            <a:xfrm>
              <a:off x="1874250" y="1278825"/>
              <a:ext cx="308100" cy="605275"/>
              <a:chOff x="1874250" y="1278825"/>
              <a:chExt cx="308100" cy="605275"/>
            </a:xfrm>
          </p:grpSpPr>
          <p:cxnSp>
            <p:nvCxnSpPr>
              <p:cNvPr id="12199" name="Google Shape;12199;p8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2200" name="Google Shape;12200;p8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1" name="Google Shape;12201;p8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86"/>
          <p:cNvGrpSpPr/>
          <p:nvPr/>
        </p:nvGrpSpPr>
        <p:grpSpPr>
          <a:xfrm>
            <a:off x="1574007" y="1857263"/>
            <a:ext cx="739072" cy="714152"/>
            <a:chOff x="4334725" y="1355875"/>
            <a:chExt cx="3106650" cy="3001900"/>
          </a:xfrm>
        </p:grpSpPr>
        <p:grpSp>
          <p:nvGrpSpPr>
            <p:cNvPr id="12203" name="Google Shape;12203;p86"/>
            <p:cNvGrpSpPr/>
            <p:nvPr/>
          </p:nvGrpSpPr>
          <p:grpSpPr>
            <a:xfrm>
              <a:off x="4516050" y="1724875"/>
              <a:ext cx="2693725" cy="2632900"/>
              <a:chOff x="4516050" y="1724875"/>
              <a:chExt cx="2693725" cy="2632900"/>
            </a:xfrm>
          </p:grpSpPr>
          <p:sp>
            <p:nvSpPr>
              <p:cNvPr id="12204" name="Google Shape;12204;p8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86"/>
            <p:cNvGrpSpPr/>
            <p:nvPr/>
          </p:nvGrpSpPr>
          <p:grpSpPr>
            <a:xfrm>
              <a:off x="4334725" y="1355875"/>
              <a:ext cx="3106650" cy="2709650"/>
              <a:chOff x="4334725" y="1355875"/>
              <a:chExt cx="3106650" cy="2709650"/>
            </a:xfrm>
          </p:grpSpPr>
          <p:sp>
            <p:nvSpPr>
              <p:cNvPr id="12208" name="Google Shape;12208;p8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11" name="Google Shape;12211;p86"/>
          <p:cNvGrpSpPr/>
          <p:nvPr/>
        </p:nvGrpSpPr>
        <p:grpSpPr>
          <a:xfrm>
            <a:off x="7690956" y="3488034"/>
            <a:ext cx="312074" cy="684173"/>
            <a:chOff x="7645573" y="3754300"/>
            <a:chExt cx="293855" cy="644170"/>
          </a:xfrm>
        </p:grpSpPr>
        <p:sp>
          <p:nvSpPr>
            <p:cNvPr id="12212" name="Google Shape;12212;p8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86"/>
          <p:cNvGrpSpPr/>
          <p:nvPr/>
        </p:nvGrpSpPr>
        <p:grpSpPr>
          <a:xfrm>
            <a:off x="5612944" y="970941"/>
            <a:ext cx="709011" cy="739359"/>
            <a:chOff x="5830645" y="1256617"/>
            <a:chExt cx="530340" cy="553040"/>
          </a:xfrm>
        </p:grpSpPr>
        <p:grpSp>
          <p:nvGrpSpPr>
            <p:cNvPr id="12215" name="Google Shape;12215;p86"/>
            <p:cNvGrpSpPr/>
            <p:nvPr/>
          </p:nvGrpSpPr>
          <p:grpSpPr>
            <a:xfrm>
              <a:off x="5830645" y="1256617"/>
              <a:ext cx="259743" cy="269909"/>
              <a:chOff x="5830645" y="1256617"/>
              <a:chExt cx="259743" cy="269909"/>
            </a:xfrm>
          </p:grpSpPr>
          <p:sp>
            <p:nvSpPr>
              <p:cNvPr id="12216" name="Google Shape;12216;p8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86"/>
            <p:cNvGrpSpPr/>
            <p:nvPr/>
          </p:nvGrpSpPr>
          <p:grpSpPr>
            <a:xfrm>
              <a:off x="6101293" y="1256617"/>
              <a:ext cx="259692" cy="269909"/>
              <a:chOff x="6101293" y="1256617"/>
              <a:chExt cx="259692" cy="269909"/>
            </a:xfrm>
          </p:grpSpPr>
          <p:sp>
            <p:nvSpPr>
              <p:cNvPr id="12219" name="Google Shape;12219;p8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86"/>
            <p:cNvGrpSpPr/>
            <p:nvPr/>
          </p:nvGrpSpPr>
          <p:grpSpPr>
            <a:xfrm>
              <a:off x="5830645" y="1539749"/>
              <a:ext cx="259692" cy="269909"/>
              <a:chOff x="5830645" y="1539749"/>
              <a:chExt cx="259692" cy="269909"/>
            </a:xfrm>
          </p:grpSpPr>
          <p:sp>
            <p:nvSpPr>
              <p:cNvPr id="12222" name="Google Shape;12222;p8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86"/>
            <p:cNvGrpSpPr/>
            <p:nvPr/>
          </p:nvGrpSpPr>
          <p:grpSpPr>
            <a:xfrm>
              <a:off x="6101293" y="1539749"/>
              <a:ext cx="259692" cy="269909"/>
              <a:chOff x="6101293" y="1539749"/>
              <a:chExt cx="259692" cy="269909"/>
            </a:xfrm>
          </p:grpSpPr>
          <p:sp>
            <p:nvSpPr>
              <p:cNvPr id="12225" name="Google Shape;12225;p8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7" name="Google Shape;12227;p8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8" name="Google Shape;12228;p86"/>
          <p:cNvGrpSpPr/>
          <p:nvPr/>
        </p:nvGrpSpPr>
        <p:grpSpPr>
          <a:xfrm>
            <a:off x="714438" y="2707057"/>
            <a:ext cx="1452955" cy="621360"/>
            <a:chOff x="732422" y="2990152"/>
            <a:chExt cx="1337773" cy="572102"/>
          </a:xfrm>
        </p:grpSpPr>
        <p:sp>
          <p:nvSpPr>
            <p:cNvPr id="12229" name="Google Shape;12229;p8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38" name="Shape 12238"/>
        <p:cNvGrpSpPr/>
        <p:nvPr/>
      </p:nvGrpSpPr>
      <p:grpSpPr>
        <a:xfrm>
          <a:off x="0" y="0"/>
          <a:ext cx="0" cy="0"/>
          <a:chOff x="0" y="0"/>
          <a:chExt cx="0" cy="0"/>
        </a:xfrm>
      </p:grpSpPr>
      <p:grpSp>
        <p:nvGrpSpPr>
          <p:cNvPr id="12239" name="Google Shape;12239;p87"/>
          <p:cNvGrpSpPr/>
          <p:nvPr/>
        </p:nvGrpSpPr>
        <p:grpSpPr>
          <a:xfrm>
            <a:off x="708575" y="965865"/>
            <a:ext cx="1636117" cy="1526144"/>
            <a:chOff x="729238" y="1179665"/>
            <a:chExt cx="1636117" cy="1526144"/>
          </a:xfrm>
        </p:grpSpPr>
        <p:grpSp>
          <p:nvGrpSpPr>
            <p:cNvPr id="12240" name="Google Shape;12240;p87"/>
            <p:cNvGrpSpPr/>
            <p:nvPr/>
          </p:nvGrpSpPr>
          <p:grpSpPr>
            <a:xfrm>
              <a:off x="729238" y="1179665"/>
              <a:ext cx="80700" cy="1526144"/>
              <a:chOff x="729238" y="1179665"/>
              <a:chExt cx="80700" cy="1526144"/>
            </a:xfrm>
          </p:grpSpPr>
          <p:sp>
            <p:nvSpPr>
              <p:cNvPr id="12241" name="Google Shape;12241;p8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87"/>
            <p:cNvGrpSpPr/>
            <p:nvPr/>
          </p:nvGrpSpPr>
          <p:grpSpPr>
            <a:xfrm>
              <a:off x="903098" y="1179665"/>
              <a:ext cx="80700" cy="1526144"/>
              <a:chOff x="903098" y="1179665"/>
              <a:chExt cx="80700" cy="1526144"/>
            </a:xfrm>
          </p:grpSpPr>
          <p:sp>
            <p:nvSpPr>
              <p:cNvPr id="12252" name="Google Shape;12252;p8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87"/>
            <p:cNvGrpSpPr/>
            <p:nvPr/>
          </p:nvGrpSpPr>
          <p:grpSpPr>
            <a:xfrm>
              <a:off x="1076958" y="1179665"/>
              <a:ext cx="80700" cy="1526144"/>
              <a:chOff x="1076958" y="1179665"/>
              <a:chExt cx="80700" cy="1526144"/>
            </a:xfrm>
          </p:grpSpPr>
          <p:sp>
            <p:nvSpPr>
              <p:cNvPr id="12263" name="Google Shape;12263;p8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87"/>
            <p:cNvGrpSpPr/>
            <p:nvPr/>
          </p:nvGrpSpPr>
          <p:grpSpPr>
            <a:xfrm>
              <a:off x="1247707" y="1179665"/>
              <a:ext cx="80700" cy="1526144"/>
              <a:chOff x="1247707" y="1179665"/>
              <a:chExt cx="80700" cy="1526144"/>
            </a:xfrm>
          </p:grpSpPr>
          <p:sp>
            <p:nvSpPr>
              <p:cNvPr id="12274" name="Google Shape;12274;p8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87"/>
            <p:cNvGrpSpPr/>
            <p:nvPr/>
          </p:nvGrpSpPr>
          <p:grpSpPr>
            <a:xfrm>
              <a:off x="1421567" y="1179665"/>
              <a:ext cx="80700" cy="1526144"/>
              <a:chOff x="1421567" y="1179665"/>
              <a:chExt cx="80700" cy="1526144"/>
            </a:xfrm>
          </p:grpSpPr>
          <p:sp>
            <p:nvSpPr>
              <p:cNvPr id="12285" name="Google Shape;12285;p8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87"/>
            <p:cNvGrpSpPr/>
            <p:nvPr/>
          </p:nvGrpSpPr>
          <p:grpSpPr>
            <a:xfrm>
              <a:off x="1592327" y="1179665"/>
              <a:ext cx="80700" cy="1526144"/>
              <a:chOff x="1592327" y="1179665"/>
              <a:chExt cx="80700" cy="1526144"/>
            </a:xfrm>
          </p:grpSpPr>
          <p:sp>
            <p:nvSpPr>
              <p:cNvPr id="12296" name="Google Shape;12296;p8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87"/>
            <p:cNvGrpSpPr/>
            <p:nvPr/>
          </p:nvGrpSpPr>
          <p:grpSpPr>
            <a:xfrm>
              <a:off x="1766187" y="1179665"/>
              <a:ext cx="80700" cy="1526144"/>
              <a:chOff x="1766187" y="1179665"/>
              <a:chExt cx="80700" cy="1526144"/>
            </a:xfrm>
          </p:grpSpPr>
          <p:sp>
            <p:nvSpPr>
              <p:cNvPr id="12307" name="Google Shape;12307;p8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87"/>
            <p:cNvGrpSpPr/>
            <p:nvPr/>
          </p:nvGrpSpPr>
          <p:grpSpPr>
            <a:xfrm>
              <a:off x="1936935" y="1179665"/>
              <a:ext cx="80700" cy="1526144"/>
              <a:chOff x="1936935" y="1179665"/>
              <a:chExt cx="80700" cy="1526144"/>
            </a:xfrm>
          </p:grpSpPr>
          <p:sp>
            <p:nvSpPr>
              <p:cNvPr id="12318" name="Google Shape;12318;p8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87"/>
            <p:cNvGrpSpPr/>
            <p:nvPr/>
          </p:nvGrpSpPr>
          <p:grpSpPr>
            <a:xfrm>
              <a:off x="2110795" y="1179665"/>
              <a:ext cx="80700" cy="1526144"/>
              <a:chOff x="2110795" y="1179665"/>
              <a:chExt cx="80700" cy="1526144"/>
            </a:xfrm>
          </p:grpSpPr>
          <p:sp>
            <p:nvSpPr>
              <p:cNvPr id="12329" name="Google Shape;12329;p8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87"/>
            <p:cNvGrpSpPr/>
            <p:nvPr/>
          </p:nvGrpSpPr>
          <p:grpSpPr>
            <a:xfrm>
              <a:off x="2284655" y="1179665"/>
              <a:ext cx="80700" cy="1526144"/>
              <a:chOff x="2284655" y="1179665"/>
              <a:chExt cx="80700" cy="1526144"/>
            </a:xfrm>
          </p:grpSpPr>
          <p:sp>
            <p:nvSpPr>
              <p:cNvPr id="12340" name="Google Shape;12340;p8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50" name="Google Shape;12350;p87"/>
          <p:cNvGrpSpPr/>
          <p:nvPr/>
        </p:nvGrpSpPr>
        <p:grpSpPr>
          <a:xfrm>
            <a:off x="2603242" y="985003"/>
            <a:ext cx="1364248" cy="1102133"/>
            <a:chOff x="2623904" y="1198803"/>
            <a:chExt cx="1364248" cy="1102133"/>
          </a:xfrm>
        </p:grpSpPr>
        <p:grpSp>
          <p:nvGrpSpPr>
            <p:cNvPr id="12351" name="Google Shape;12351;p87"/>
            <p:cNvGrpSpPr/>
            <p:nvPr/>
          </p:nvGrpSpPr>
          <p:grpSpPr>
            <a:xfrm>
              <a:off x="2623907" y="1198803"/>
              <a:ext cx="1364245" cy="273000"/>
              <a:chOff x="2623907" y="1198803"/>
              <a:chExt cx="1364245" cy="273000"/>
            </a:xfrm>
          </p:grpSpPr>
          <p:sp>
            <p:nvSpPr>
              <p:cNvPr id="12352" name="Google Shape;12352;p8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87"/>
            <p:cNvGrpSpPr/>
            <p:nvPr/>
          </p:nvGrpSpPr>
          <p:grpSpPr>
            <a:xfrm>
              <a:off x="2623904" y="1476964"/>
              <a:ext cx="1364245" cy="273000"/>
              <a:chOff x="2623904" y="1476964"/>
              <a:chExt cx="1364245" cy="273000"/>
            </a:xfrm>
          </p:grpSpPr>
          <p:sp>
            <p:nvSpPr>
              <p:cNvPr id="12358" name="Google Shape;12358;p8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87"/>
            <p:cNvGrpSpPr/>
            <p:nvPr/>
          </p:nvGrpSpPr>
          <p:grpSpPr>
            <a:xfrm>
              <a:off x="2623907" y="1749775"/>
              <a:ext cx="1364245" cy="273000"/>
              <a:chOff x="2623907" y="1749775"/>
              <a:chExt cx="1364245" cy="273000"/>
            </a:xfrm>
          </p:grpSpPr>
          <p:sp>
            <p:nvSpPr>
              <p:cNvPr id="12364" name="Google Shape;12364;p8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87"/>
            <p:cNvGrpSpPr/>
            <p:nvPr/>
          </p:nvGrpSpPr>
          <p:grpSpPr>
            <a:xfrm>
              <a:off x="2623904" y="2027936"/>
              <a:ext cx="1364245" cy="273000"/>
              <a:chOff x="2623904" y="2027936"/>
              <a:chExt cx="1364245" cy="273000"/>
            </a:xfrm>
          </p:grpSpPr>
          <p:sp>
            <p:nvSpPr>
              <p:cNvPr id="12370" name="Google Shape;12370;p8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75" name="Google Shape;12375;p87"/>
          <p:cNvGrpSpPr/>
          <p:nvPr/>
        </p:nvGrpSpPr>
        <p:grpSpPr>
          <a:xfrm>
            <a:off x="2592703" y="2444186"/>
            <a:ext cx="1387541" cy="159124"/>
            <a:chOff x="3200660" y="2180272"/>
            <a:chExt cx="2563824" cy="378237"/>
          </a:xfrm>
        </p:grpSpPr>
        <p:sp>
          <p:nvSpPr>
            <p:cNvPr id="12376" name="Google Shape;12376;p8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87"/>
          <p:cNvGrpSpPr/>
          <p:nvPr/>
        </p:nvGrpSpPr>
        <p:grpSpPr>
          <a:xfrm>
            <a:off x="2589227" y="2722011"/>
            <a:ext cx="1390502" cy="159625"/>
            <a:chOff x="3530150" y="2790075"/>
            <a:chExt cx="1962600" cy="225300"/>
          </a:xfrm>
        </p:grpSpPr>
        <p:sp>
          <p:nvSpPr>
            <p:cNvPr id="12395" name="Google Shape;12395;p8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87"/>
          <p:cNvGrpSpPr/>
          <p:nvPr/>
        </p:nvGrpSpPr>
        <p:grpSpPr>
          <a:xfrm>
            <a:off x="2589880" y="3000337"/>
            <a:ext cx="1411629" cy="153761"/>
            <a:chOff x="3558802" y="4011427"/>
            <a:chExt cx="1866000" cy="111300"/>
          </a:xfrm>
        </p:grpSpPr>
        <p:sp>
          <p:nvSpPr>
            <p:cNvPr id="12398" name="Google Shape;12398;p8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87"/>
          <p:cNvGrpSpPr/>
          <p:nvPr/>
        </p:nvGrpSpPr>
        <p:grpSpPr>
          <a:xfrm>
            <a:off x="2589573" y="2205736"/>
            <a:ext cx="1383503" cy="119749"/>
            <a:chOff x="3465975" y="2270276"/>
            <a:chExt cx="1986364" cy="171929"/>
          </a:xfrm>
        </p:grpSpPr>
        <p:sp>
          <p:nvSpPr>
            <p:cNvPr id="12401" name="Google Shape;12401;p8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87"/>
          <p:cNvGrpSpPr/>
          <p:nvPr/>
        </p:nvGrpSpPr>
        <p:grpSpPr>
          <a:xfrm>
            <a:off x="2600580" y="3569387"/>
            <a:ext cx="1369531" cy="195460"/>
            <a:chOff x="723300" y="4253549"/>
            <a:chExt cx="2276482" cy="324900"/>
          </a:xfrm>
        </p:grpSpPr>
        <p:sp>
          <p:nvSpPr>
            <p:cNvPr id="12410" name="Google Shape;12410;p8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87"/>
          <p:cNvGrpSpPr/>
          <p:nvPr/>
        </p:nvGrpSpPr>
        <p:grpSpPr>
          <a:xfrm>
            <a:off x="2590141" y="3270567"/>
            <a:ext cx="1389066" cy="180119"/>
            <a:chOff x="705948" y="3788465"/>
            <a:chExt cx="2308953" cy="299400"/>
          </a:xfrm>
        </p:grpSpPr>
        <p:sp>
          <p:nvSpPr>
            <p:cNvPr id="12416" name="Google Shape;12416;p8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87"/>
          <p:cNvGrpSpPr/>
          <p:nvPr/>
        </p:nvGrpSpPr>
        <p:grpSpPr>
          <a:xfrm>
            <a:off x="2638078" y="3883547"/>
            <a:ext cx="1304609" cy="294074"/>
            <a:chOff x="2658741" y="4097347"/>
            <a:chExt cx="1304609" cy="294074"/>
          </a:xfrm>
        </p:grpSpPr>
        <p:grpSp>
          <p:nvGrpSpPr>
            <p:cNvPr id="12422" name="Google Shape;12422;p87"/>
            <p:cNvGrpSpPr/>
            <p:nvPr/>
          </p:nvGrpSpPr>
          <p:grpSpPr>
            <a:xfrm>
              <a:off x="2658741" y="4097347"/>
              <a:ext cx="118572" cy="294074"/>
              <a:chOff x="3343310" y="4475555"/>
              <a:chExt cx="127717" cy="316753"/>
            </a:xfrm>
          </p:grpSpPr>
          <p:sp>
            <p:nvSpPr>
              <p:cNvPr id="12423" name="Google Shape;12423;p8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87"/>
            <p:cNvGrpSpPr/>
            <p:nvPr/>
          </p:nvGrpSpPr>
          <p:grpSpPr>
            <a:xfrm>
              <a:off x="3815519" y="4098388"/>
              <a:ext cx="147831" cy="291991"/>
              <a:chOff x="3527539" y="4476677"/>
              <a:chExt cx="159232" cy="314510"/>
            </a:xfrm>
          </p:grpSpPr>
          <p:sp>
            <p:nvSpPr>
              <p:cNvPr id="12426" name="Google Shape;12426;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87"/>
            <p:cNvGrpSpPr/>
            <p:nvPr/>
          </p:nvGrpSpPr>
          <p:grpSpPr>
            <a:xfrm>
              <a:off x="3511696" y="4098388"/>
              <a:ext cx="147831" cy="291991"/>
              <a:chOff x="3527539" y="4476677"/>
              <a:chExt cx="159232" cy="314510"/>
            </a:xfrm>
          </p:grpSpPr>
          <p:sp>
            <p:nvSpPr>
              <p:cNvPr id="12429" name="Google Shape;12429;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87"/>
            <p:cNvGrpSpPr/>
            <p:nvPr/>
          </p:nvGrpSpPr>
          <p:grpSpPr>
            <a:xfrm>
              <a:off x="3207874" y="4098388"/>
              <a:ext cx="147831" cy="291991"/>
              <a:chOff x="3527539" y="4476677"/>
              <a:chExt cx="159232" cy="314510"/>
            </a:xfrm>
          </p:grpSpPr>
          <p:sp>
            <p:nvSpPr>
              <p:cNvPr id="12432" name="Google Shape;12432;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87"/>
            <p:cNvGrpSpPr/>
            <p:nvPr/>
          </p:nvGrpSpPr>
          <p:grpSpPr>
            <a:xfrm>
              <a:off x="2933305" y="4097347"/>
              <a:ext cx="118572" cy="294074"/>
              <a:chOff x="3343310" y="4475555"/>
              <a:chExt cx="127717" cy="316753"/>
            </a:xfrm>
          </p:grpSpPr>
          <p:sp>
            <p:nvSpPr>
              <p:cNvPr id="12435" name="Google Shape;12435;p8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37" name="Google Shape;12437;p87"/>
          <p:cNvGrpSpPr/>
          <p:nvPr/>
        </p:nvGrpSpPr>
        <p:grpSpPr>
          <a:xfrm>
            <a:off x="4256908" y="1866669"/>
            <a:ext cx="1433821" cy="191501"/>
            <a:chOff x="4273350" y="2080469"/>
            <a:chExt cx="1433821" cy="191501"/>
          </a:xfrm>
        </p:grpSpPr>
        <p:grpSp>
          <p:nvGrpSpPr>
            <p:cNvPr id="12438" name="Google Shape;12438;p87"/>
            <p:cNvGrpSpPr/>
            <p:nvPr/>
          </p:nvGrpSpPr>
          <p:grpSpPr>
            <a:xfrm>
              <a:off x="4273350" y="2080469"/>
              <a:ext cx="1433821" cy="0"/>
              <a:chOff x="5224975" y="2962250"/>
              <a:chExt cx="1544400" cy="0"/>
            </a:xfrm>
          </p:grpSpPr>
          <p:cxnSp>
            <p:nvCxnSpPr>
              <p:cNvPr id="12439" name="Google Shape;12439;p8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440" name="Google Shape;12440;p8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2441" name="Google Shape;12441;p87"/>
            <p:cNvGrpSpPr/>
            <p:nvPr/>
          </p:nvGrpSpPr>
          <p:grpSpPr>
            <a:xfrm>
              <a:off x="4273350" y="2271969"/>
              <a:ext cx="1433821" cy="0"/>
              <a:chOff x="5224975" y="2962250"/>
              <a:chExt cx="1544400" cy="0"/>
            </a:xfrm>
          </p:grpSpPr>
          <p:cxnSp>
            <p:nvCxnSpPr>
              <p:cNvPr id="12442" name="Google Shape;12442;p8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443" name="Google Shape;12443;p8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2444" name="Google Shape;12444;p87"/>
          <p:cNvGrpSpPr/>
          <p:nvPr/>
        </p:nvGrpSpPr>
        <p:grpSpPr>
          <a:xfrm>
            <a:off x="4258463" y="969236"/>
            <a:ext cx="1430711" cy="743389"/>
            <a:chOff x="5159450" y="1919950"/>
            <a:chExt cx="1541050" cy="862500"/>
          </a:xfrm>
        </p:grpSpPr>
        <p:sp>
          <p:nvSpPr>
            <p:cNvPr id="12445" name="Google Shape;12445;p8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446" name="Google Shape;12446;p87"/>
            <p:cNvGrpSpPr/>
            <p:nvPr/>
          </p:nvGrpSpPr>
          <p:grpSpPr>
            <a:xfrm>
              <a:off x="5159450" y="1919950"/>
              <a:ext cx="1541050" cy="862500"/>
              <a:chOff x="5159450" y="1919950"/>
              <a:chExt cx="1541050" cy="862500"/>
            </a:xfrm>
          </p:grpSpPr>
          <p:cxnSp>
            <p:nvCxnSpPr>
              <p:cNvPr id="12447" name="Google Shape;12447;p8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448" name="Google Shape;12448;p8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449" name="Google Shape;12449;p87"/>
          <p:cNvGrpSpPr/>
          <p:nvPr/>
        </p:nvGrpSpPr>
        <p:grpSpPr>
          <a:xfrm>
            <a:off x="4248577" y="2192564"/>
            <a:ext cx="1450484" cy="1052087"/>
            <a:chOff x="5230575" y="1554475"/>
            <a:chExt cx="2137150" cy="1550150"/>
          </a:xfrm>
        </p:grpSpPr>
        <p:sp>
          <p:nvSpPr>
            <p:cNvPr id="12450" name="Google Shape;12450;p8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87"/>
          <p:cNvGrpSpPr/>
          <p:nvPr/>
        </p:nvGrpSpPr>
        <p:grpSpPr>
          <a:xfrm rot="10800000">
            <a:off x="4265127" y="3284753"/>
            <a:ext cx="1417383" cy="887946"/>
            <a:chOff x="5645403" y="2920021"/>
            <a:chExt cx="2650800" cy="2180614"/>
          </a:xfrm>
        </p:grpSpPr>
        <p:sp>
          <p:nvSpPr>
            <p:cNvPr id="12464" name="Google Shape;12464;p8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65" name="Google Shape;12465;p87"/>
            <p:cNvCxnSpPr>
              <a:stCxn id="1246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2466" name="Google Shape;12466;p8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67" name="Google Shape;12467;p87"/>
            <p:cNvCxnSpPr>
              <a:endCxn id="12466"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2468" name="Google Shape;12468;p8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69" name="Google Shape;12469;p87"/>
            <p:cNvCxnSpPr>
              <a:stCxn id="12468"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2470" name="Google Shape;12470;p8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71" name="Google Shape;12471;p87"/>
            <p:cNvCxnSpPr>
              <a:endCxn id="1247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2472" name="Google Shape;12472;p87"/>
          <p:cNvGrpSpPr/>
          <p:nvPr/>
        </p:nvGrpSpPr>
        <p:grpSpPr>
          <a:xfrm>
            <a:off x="7365487" y="2188108"/>
            <a:ext cx="1071743" cy="1021579"/>
            <a:chOff x="7189833" y="2022667"/>
            <a:chExt cx="1251159" cy="1192597"/>
          </a:xfrm>
        </p:grpSpPr>
        <p:sp>
          <p:nvSpPr>
            <p:cNvPr id="12473" name="Google Shape;12473;p8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87"/>
          <p:cNvGrpSpPr/>
          <p:nvPr/>
        </p:nvGrpSpPr>
        <p:grpSpPr>
          <a:xfrm>
            <a:off x="706758" y="2614515"/>
            <a:ext cx="1695374" cy="1560837"/>
            <a:chOff x="727421" y="2828315"/>
            <a:chExt cx="1695374" cy="1560837"/>
          </a:xfrm>
        </p:grpSpPr>
        <p:grpSp>
          <p:nvGrpSpPr>
            <p:cNvPr id="12478" name="Google Shape;12478;p87"/>
            <p:cNvGrpSpPr/>
            <p:nvPr/>
          </p:nvGrpSpPr>
          <p:grpSpPr>
            <a:xfrm>
              <a:off x="819108" y="2882501"/>
              <a:ext cx="103104" cy="1426186"/>
              <a:chOff x="4674013" y="3100904"/>
              <a:chExt cx="122758" cy="1698043"/>
            </a:xfrm>
          </p:grpSpPr>
          <p:sp>
            <p:nvSpPr>
              <p:cNvPr id="12479" name="Google Shape;12479;p8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87"/>
            <p:cNvGrpSpPr/>
            <p:nvPr/>
          </p:nvGrpSpPr>
          <p:grpSpPr>
            <a:xfrm>
              <a:off x="1062475" y="2882501"/>
              <a:ext cx="103104" cy="1426186"/>
              <a:chOff x="4940438" y="3100904"/>
              <a:chExt cx="122758" cy="1698043"/>
            </a:xfrm>
          </p:grpSpPr>
          <p:sp>
            <p:nvSpPr>
              <p:cNvPr id="12487" name="Google Shape;12487;p8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87"/>
            <p:cNvGrpSpPr/>
            <p:nvPr/>
          </p:nvGrpSpPr>
          <p:grpSpPr>
            <a:xfrm>
              <a:off x="1299324" y="2882501"/>
              <a:ext cx="103104" cy="1426186"/>
              <a:chOff x="5206863" y="3100904"/>
              <a:chExt cx="122758" cy="1698043"/>
            </a:xfrm>
          </p:grpSpPr>
          <p:sp>
            <p:nvSpPr>
              <p:cNvPr id="12495" name="Google Shape;12495;p8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87"/>
            <p:cNvGrpSpPr/>
            <p:nvPr/>
          </p:nvGrpSpPr>
          <p:grpSpPr>
            <a:xfrm>
              <a:off x="1786057" y="2882501"/>
              <a:ext cx="103104" cy="1426186"/>
              <a:chOff x="6006138" y="3143629"/>
              <a:chExt cx="122758" cy="1698043"/>
            </a:xfrm>
          </p:grpSpPr>
          <p:sp>
            <p:nvSpPr>
              <p:cNvPr id="12503" name="Google Shape;12503;p8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87"/>
            <p:cNvGrpSpPr/>
            <p:nvPr/>
          </p:nvGrpSpPr>
          <p:grpSpPr>
            <a:xfrm>
              <a:off x="2029422" y="2882501"/>
              <a:ext cx="103104" cy="1426186"/>
              <a:chOff x="6805413" y="3100904"/>
              <a:chExt cx="122758" cy="1698043"/>
            </a:xfrm>
          </p:grpSpPr>
          <p:sp>
            <p:nvSpPr>
              <p:cNvPr id="12511" name="Google Shape;12511;p8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87"/>
            <p:cNvGrpSpPr/>
            <p:nvPr/>
          </p:nvGrpSpPr>
          <p:grpSpPr>
            <a:xfrm>
              <a:off x="727421" y="2828315"/>
              <a:ext cx="1695374" cy="1560837"/>
              <a:chOff x="734799" y="2782450"/>
              <a:chExt cx="1571100" cy="1577400"/>
            </a:xfrm>
          </p:grpSpPr>
          <p:cxnSp>
            <p:nvCxnSpPr>
              <p:cNvPr id="12519" name="Google Shape;12519;p8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520" name="Google Shape;12520;p8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521" name="Google Shape;12521;p87"/>
            <p:cNvGrpSpPr/>
            <p:nvPr/>
          </p:nvGrpSpPr>
          <p:grpSpPr>
            <a:xfrm>
              <a:off x="2272795" y="2882501"/>
              <a:ext cx="103104" cy="1426186"/>
              <a:chOff x="5206863" y="3100904"/>
              <a:chExt cx="122758" cy="1698043"/>
            </a:xfrm>
          </p:grpSpPr>
          <p:sp>
            <p:nvSpPr>
              <p:cNvPr id="12522" name="Google Shape;12522;p8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87"/>
            <p:cNvGrpSpPr/>
            <p:nvPr/>
          </p:nvGrpSpPr>
          <p:grpSpPr>
            <a:xfrm>
              <a:off x="1542694" y="2882501"/>
              <a:ext cx="103104" cy="1426186"/>
              <a:chOff x="6006138" y="3143629"/>
              <a:chExt cx="122758" cy="1698043"/>
            </a:xfrm>
          </p:grpSpPr>
          <p:sp>
            <p:nvSpPr>
              <p:cNvPr id="12530" name="Google Shape;12530;p8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37" name="Google Shape;12537;p87"/>
          <p:cNvGrpSpPr/>
          <p:nvPr/>
        </p:nvGrpSpPr>
        <p:grpSpPr>
          <a:xfrm>
            <a:off x="5915338" y="2192087"/>
            <a:ext cx="1248543" cy="1025319"/>
            <a:chOff x="5183758" y="1210600"/>
            <a:chExt cx="3605380" cy="2960783"/>
          </a:xfrm>
        </p:grpSpPr>
        <p:sp>
          <p:nvSpPr>
            <p:cNvPr id="12538" name="Google Shape;12538;p8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42" name="Google Shape;12542;p8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2543" name="Google Shape;12543;p8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2544" name="Google Shape;12544;p8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2545" name="Google Shape;12545;p8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2546" name="Google Shape;12546;p8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87"/>
          <p:cNvGrpSpPr/>
          <p:nvPr/>
        </p:nvGrpSpPr>
        <p:grpSpPr>
          <a:xfrm>
            <a:off x="5772399" y="3330404"/>
            <a:ext cx="2664831" cy="843440"/>
            <a:chOff x="5916567" y="1099697"/>
            <a:chExt cx="2556683" cy="809211"/>
          </a:xfrm>
        </p:grpSpPr>
        <p:sp>
          <p:nvSpPr>
            <p:cNvPr id="12548" name="Google Shape;12548;p8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87"/>
          <p:cNvGrpSpPr/>
          <p:nvPr/>
        </p:nvGrpSpPr>
        <p:grpSpPr>
          <a:xfrm>
            <a:off x="5879940" y="979263"/>
            <a:ext cx="1299851" cy="1023338"/>
            <a:chOff x="5900602" y="1193063"/>
            <a:chExt cx="1299851" cy="1023338"/>
          </a:xfrm>
        </p:grpSpPr>
        <p:grpSp>
          <p:nvGrpSpPr>
            <p:cNvPr id="12557" name="Google Shape;12557;p87"/>
            <p:cNvGrpSpPr/>
            <p:nvPr/>
          </p:nvGrpSpPr>
          <p:grpSpPr>
            <a:xfrm>
              <a:off x="6743564" y="1193063"/>
              <a:ext cx="456889" cy="700379"/>
              <a:chOff x="6743564" y="1193063"/>
              <a:chExt cx="456889" cy="700379"/>
            </a:xfrm>
          </p:grpSpPr>
          <p:grpSp>
            <p:nvGrpSpPr>
              <p:cNvPr id="12558" name="Google Shape;12558;p87"/>
              <p:cNvGrpSpPr/>
              <p:nvPr/>
            </p:nvGrpSpPr>
            <p:grpSpPr>
              <a:xfrm>
                <a:off x="6743564" y="1690731"/>
                <a:ext cx="214402" cy="202710"/>
                <a:chOff x="6743564" y="1690731"/>
                <a:chExt cx="214402" cy="202710"/>
              </a:xfrm>
            </p:grpSpPr>
            <p:sp>
              <p:nvSpPr>
                <p:cNvPr id="12559" name="Google Shape;12559;p8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87"/>
              <p:cNvGrpSpPr/>
              <p:nvPr/>
            </p:nvGrpSpPr>
            <p:grpSpPr>
              <a:xfrm>
                <a:off x="6915505" y="1193063"/>
                <a:ext cx="284947" cy="589637"/>
                <a:chOff x="6915505" y="1193063"/>
                <a:chExt cx="284947" cy="589637"/>
              </a:xfrm>
            </p:grpSpPr>
            <p:sp>
              <p:nvSpPr>
                <p:cNvPr id="12562" name="Google Shape;12562;p8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63" name="Google Shape;12563;p8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2564" name="Google Shape;12564;p87"/>
            <p:cNvGrpSpPr/>
            <p:nvPr/>
          </p:nvGrpSpPr>
          <p:grpSpPr>
            <a:xfrm>
              <a:off x="6520337" y="1193063"/>
              <a:ext cx="341815" cy="801589"/>
              <a:chOff x="6520337" y="1193063"/>
              <a:chExt cx="341815" cy="801589"/>
            </a:xfrm>
          </p:grpSpPr>
          <p:grpSp>
            <p:nvGrpSpPr>
              <p:cNvPr id="12565" name="Google Shape;12565;p87"/>
              <p:cNvGrpSpPr/>
              <p:nvPr/>
            </p:nvGrpSpPr>
            <p:grpSpPr>
              <a:xfrm>
                <a:off x="6520337" y="1589527"/>
                <a:ext cx="213950" cy="405125"/>
                <a:chOff x="6520337" y="1589527"/>
                <a:chExt cx="213950" cy="405125"/>
              </a:xfrm>
            </p:grpSpPr>
            <p:sp>
              <p:nvSpPr>
                <p:cNvPr id="12566" name="Google Shape;12566;p8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87"/>
              <p:cNvGrpSpPr/>
              <p:nvPr/>
            </p:nvGrpSpPr>
            <p:grpSpPr>
              <a:xfrm>
                <a:off x="6577204" y="1193063"/>
                <a:ext cx="284947" cy="453562"/>
                <a:chOff x="6577204" y="1193063"/>
                <a:chExt cx="284947" cy="453562"/>
              </a:xfrm>
            </p:grpSpPr>
            <p:sp>
              <p:nvSpPr>
                <p:cNvPr id="12569" name="Google Shape;12569;p8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70" name="Google Shape;12570;p8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571" name="Google Shape;12571;p87"/>
            <p:cNvGrpSpPr/>
            <p:nvPr/>
          </p:nvGrpSpPr>
          <p:grpSpPr>
            <a:xfrm>
              <a:off x="6238903" y="1193063"/>
              <a:ext cx="300475" cy="901782"/>
              <a:chOff x="6238903" y="1193063"/>
              <a:chExt cx="300475" cy="901782"/>
            </a:xfrm>
          </p:grpSpPr>
          <p:grpSp>
            <p:nvGrpSpPr>
              <p:cNvPr id="12572" name="Google Shape;12572;p87"/>
              <p:cNvGrpSpPr/>
              <p:nvPr/>
            </p:nvGrpSpPr>
            <p:grpSpPr>
              <a:xfrm>
                <a:off x="6290865" y="1489315"/>
                <a:ext cx="248514" cy="605530"/>
                <a:chOff x="6290865" y="1489315"/>
                <a:chExt cx="248514" cy="605530"/>
              </a:xfrm>
            </p:grpSpPr>
            <p:sp>
              <p:nvSpPr>
                <p:cNvPr id="12573" name="Google Shape;12573;p8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5" name="Google Shape;12575;p87"/>
              <p:cNvGrpSpPr/>
              <p:nvPr/>
            </p:nvGrpSpPr>
            <p:grpSpPr>
              <a:xfrm>
                <a:off x="6238903" y="1193063"/>
                <a:ext cx="284947" cy="327512"/>
                <a:chOff x="6238903" y="1193063"/>
                <a:chExt cx="284947" cy="327512"/>
              </a:xfrm>
            </p:grpSpPr>
            <p:sp>
              <p:nvSpPr>
                <p:cNvPr id="12576" name="Google Shape;12576;p8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77" name="Google Shape;12577;p8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578" name="Google Shape;12578;p87"/>
            <p:cNvGrpSpPr/>
            <p:nvPr/>
          </p:nvGrpSpPr>
          <p:grpSpPr>
            <a:xfrm>
              <a:off x="5900602" y="1193063"/>
              <a:ext cx="444345" cy="1023338"/>
              <a:chOff x="5900602" y="1193063"/>
              <a:chExt cx="444345" cy="1023338"/>
            </a:xfrm>
          </p:grpSpPr>
          <p:grpSp>
            <p:nvGrpSpPr>
              <p:cNvPr id="12579" name="Google Shape;12579;p87"/>
              <p:cNvGrpSpPr/>
              <p:nvPr/>
            </p:nvGrpSpPr>
            <p:grpSpPr>
              <a:xfrm>
                <a:off x="6046501" y="1367785"/>
                <a:ext cx="298446" cy="848616"/>
                <a:chOff x="6046501" y="1367785"/>
                <a:chExt cx="298446" cy="848616"/>
              </a:xfrm>
            </p:grpSpPr>
            <p:sp>
              <p:nvSpPr>
                <p:cNvPr id="12580" name="Google Shape;12580;p8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87"/>
              <p:cNvGrpSpPr/>
              <p:nvPr/>
            </p:nvGrpSpPr>
            <p:grpSpPr>
              <a:xfrm>
                <a:off x="5900602" y="1193063"/>
                <a:ext cx="284947" cy="182312"/>
                <a:chOff x="5900602" y="1193063"/>
                <a:chExt cx="284947" cy="182312"/>
              </a:xfrm>
            </p:grpSpPr>
            <p:sp>
              <p:nvSpPr>
                <p:cNvPr id="12583" name="Google Shape;12583;p8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84" name="Google Shape;12584;p8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2585" name="Google Shape;12585;p87"/>
          <p:cNvGrpSpPr/>
          <p:nvPr/>
        </p:nvGrpSpPr>
        <p:grpSpPr>
          <a:xfrm>
            <a:off x="7217822" y="979408"/>
            <a:ext cx="1219413" cy="1051365"/>
            <a:chOff x="7287122" y="1165658"/>
            <a:chExt cx="1219413" cy="1051365"/>
          </a:xfrm>
        </p:grpSpPr>
        <p:grpSp>
          <p:nvGrpSpPr>
            <p:cNvPr id="12586" name="Google Shape;12586;p87"/>
            <p:cNvGrpSpPr/>
            <p:nvPr/>
          </p:nvGrpSpPr>
          <p:grpSpPr>
            <a:xfrm>
              <a:off x="7287122" y="1969723"/>
              <a:ext cx="1219413" cy="247300"/>
              <a:chOff x="7287122" y="1969723"/>
              <a:chExt cx="1219413" cy="247300"/>
            </a:xfrm>
          </p:grpSpPr>
          <p:sp>
            <p:nvSpPr>
              <p:cNvPr id="12587" name="Google Shape;12587;p8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8" name="Google Shape;12588;p87"/>
              <p:cNvGrpSpPr/>
              <p:nvPr/>
            </p:nvGrpSpPr>
            <p:grpSpPr>
              <a:xfrm>
                <a:off x="7287122" y="2063892"/>
                <a:ext cx="1151753" cy="73428"/>
                <a:chOff x="7287122" y="2063892"/>
                <a:chExt cx="1151753" cy="73428"/>
              </a:xfrm>
            </p:grpSpPr>
            <p:sp>
              <p:nvSpPr>
                <p:cNvPr id="12589" name="Google Shape;12589;p8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90" name="Google Shape;12590;p8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591" name="Google Shape;12591;p87"/>
            <p:cNvGrpSpPr/>
            <p:nvPr/>
          </p:nvGrpSpPr>
          <p:grpSpPr>
            <a:xfrm>
              <a:off x="7287122" y="1712201"/>
              <a:ext cx="1219403" cy="246767"/>
              <a:chOff x="7287122" y="1712201"/>
              <a:chExt cx="1219403" cy="246767"/>
            </a:xfrm>
          </p:grpSpPr>
          <p:sp>
            <p:nvSpPr>
              <p:cNvPr id="12592" name="Google Shape;12592;p8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3" name="Google Shape;12593;p87"/>
              <p:cNvGrpSpPr/>
              <p:nvPr/>
            </p:nvGrpSpPr>
            <p:grpSpPr>
              <a:xfrm>
                <a:off x="7287122" y="1842861"/>
                <a:ext cx="1005303" cy="73419"/>
                <a:chOff x="7287122" y="1842861"/>
                <a:chExt cx="1005303" cy="73419"/>
              </a:xfrm>
            </p:grpSpPr>
            <p:sp>
              <p:nvSpPr>
                <p:cNvPr id="12594" name="Google Shape;12594;p8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95" name="Google Shape;12595;p8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596" name="Google Shape;12596;p87"/>
            <p:cNvGrpSpPr/>
            <p:nvPr/>
          </p:nvGrpSpPr>
          <p:grpSpPr>
            <a:xfrm>
              <a:off x="7287122" y="1447520"/>
              <a:ext cx="1219403" cy="286667"/>
              <a:chOff x="7287122" y="1447520"/>
              <a:chExt cx="1219403" cy="286667"/>
            </a:xfrm>
          </p:grpSpPr>
          <p:sp>
            <p:nvSpPr>
              <p:cNvPr id="12597" name="Google Shape;12597;p8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8" name="Google Shape;12598;p87"/>
              <p:cNvGrpSpPr/>
              <p:nvPr/>
            </p:nvGrpSpPr>
            <p:grpSpPr>
              <a:xfrm>
                <a:off x="7287122" y="1581977"/>
                <a:ext cx="852803" cy="73428"/>
                <a:chOff x="7287122" y="1581977"/>
                <a:chExt cx="852803" cy="73428"/>
              </a:xfrm>
            </p:grpSpPr>
            <p:sp>
              <p:nvSpPr>
                <p:cNvPr id="12599" name="Google Shape;12599;p8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00" name="Google Shape;12600;p8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601" name="Google Shape;12601;p87"/>
            <p:cNvGrpSpPr/>
            <p:nvPr/>
          </p:nvGrpSpPr>
          <p:grpSpPr>
            <a:xfrm>
              <a:off x="7287122" y="1165658"/>
              <a:ext cx="1219403" cy="344253"/>
              <a:chOff x="7287122" y="1165658"/>
              <a:chExt cx="1219403" cy="344253"/>
            </a:xfrm>
          </p:grpSpPr>
          <p:sp>
            <p:nvSpPr>
              <p:cNvPr id="12602" name="Google Shape;12602;p8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3" name="Google Shape;12603;p87"/>
              <p:cNvGrpSpPr/>
              <p:nvPr/>
            </p:nvGrpSpPr>
            <p:grpSpPr>
              <a:xfrm>
                <a:off x="7287122" y="1341025"/>
                <a:ext cx="695703" cy="73419"/>
                <a:chOff x="7287122" y="1341025"/>
                <a:chExt cx="695703" cy="73419"/>
              </a:xfrm>
            </p:grpSpPr>
            <p:sp>
              <p:nvSpPr>
                <p:cNvPr id="12604" name="Google Shape;12604;p8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05" name="Google Shape;12605;p8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09" name="Shape 12609"/>
        <p:cNvGrpSpPr/>
        <p:nvPr/>
      </p:nvGrpSpPr>
      <p:grpSpPr>
        <a:xfrm>
          <a:off x="0" y="0"/>
          <a:ext cx="0" cy="0"/>
          <a:chOff x="0" y="0"/>
          <a:chExt cx="0" cy="0"/>
        </a:xfrm>
      </p:grpSpPr>
      <p:grpSp>
        <p:nvGrpSpPr>
          <p:cNvPr id="12610" name="Google Shape;12610;p88"/>
          <p:cNvGrpSpPr/>
          <p:nvPr/>
        </p:nvGrpSpPr>
        <p:grpSpPr>
          <a:xfrm>
            <a:off x="866243" y="2291587"/>
            <a:ext cx="415546" cy="355053"/>
            <a:chOff x="866243" y="2291587"/>
            <a:chExt cx="415546" cy="355053"/>
          </a:xfrm>
        </p:grpSpPr>
        <p:sp>
          <p:nvSpPr>
            <p:cNvPr id="12611" name="Google Shape;12611;p8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6" name="Google Shape;12616;p88"/>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7" name="Google Shape;12617;p88"/>
          <p:cNvGrpSpPr/>
          <p:nvPr/>
        </p:nvGrpSpPr>
        <p:grpSpPr>
          <a:xfrm>
            <a:off x="1958520" y="2302574"/>
            <a:ext cx="359213" cy="327807"/>
            <a:chOff x="1958520" y="2302574"/>
            <a:chExt cx="359213" cy="327807"/>
          </a:xfrm>
        </p:grpSpPr>
        <p:sp>
          <p:nvSpPr>
            <p:cNvPr id="12618" name="Google Shape;12618;p8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88"/>
          <p:cNvGrpSpPr/>
          <p:nvPr/>
        </p:nvGrpSpPr>
        <p:grpSpPr>
          <a:xfrm>
            <a:off x="2579882" y="2287427"/>
            <a:ext cx="207582" cy="359594"/>
            <a:chOff x="2656082" y="2287427"/>
            <a:chExt cx="207582" cy="359594"/>
          </a:xfrm>
        </p:grpSpPr>
        <p:sp>
          <p:nvSpPr>
            <p:cNvPr id="12622" name="Google Shape;12622;p8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88"/>
          <p:cNvGrpSpPr/>
          <p:nvPr/>
        </p:nvGrpSpPr>
        <p:grpSpPr>
          <a:xfrm>
            <a:off x="3049653" y="2321468"/>
            <a:ext cx="362991" cy="290018"/>
            <a:chOff x="3049653" y="2321468"/>
            <a:chExt cx="362991" cy="290018"/>
          </a:xfrm>
        </p:grpSpPr>
        <p:sp>
          <p:nvSpPr>
            <p:cNvPr id="12627" name="Google Shape;12627;p8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88"/>
          <p:cNvGrpSpPr/>
          <p:nvPr/>
        </p:nvGrpSpPr>
        <p:grpSpPr>
          <a:xfrm>
            <a:off x="3564243" y="2289904"/>
            <a:ext cx="422342" cy="355243"/>
            <a:chOff x="3564243" y="2289904"/>
            <a:chExt cx="422342" cy="355243"/>
          </a:xfrm>
        </p:grpSpPr>
        <p:sp>
          <p:nvSpPr>
            <p:cNvPr id="12632" name="Google Shape;12632;p8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7" name="Google Shape;12637;p88"/>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8" name="Google Shape;12638;p88"/>
          <p:cNvGrpSpPr/>
          <p:nvPr/>
        </p:nvGrpSpPr>
        <p:grpSpPr>
          <a:xfrm>
            <a:off x="4687894" y="2289713"/>
            <a:ext cx="359594" cy="353909"/>
            <a:chOff x="4687894" y="2289713"/>
            <a:chExt cx="359594" cy="353909"/>
          </a:xfrm>
        </p:grpSpPr>
        <p:sp>
          <p:nvSpPr>
            <p:cNvPr id="12639" name="Google Shape;12639;p8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2" name="Google Shape;12642;p88"/>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3" name="Google Shape;12643;p88"/>
          <p:cNvGrpSpPr/>
          <p:nvPr/>
        </p:nvGrpSpPr>
        <p:grpSpPr>
          <a:xfrm>
            <a:off x="6372624" y="2308227"/>
            <a:ext cx="263567" cy="317614"/>
            <a:chOff x="6421399" y="2308227"/>
            <a:chExt cx="263567" cy="317614"/>
          </a:xfrm>
        </p:grpSpPr>
        <p:sp>
          <p:nvSpPr>
            <p:cNvPr id="12644" name="Google Shape;12644;p8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88"/>
          <p:cNvGrpSpPr/>
          <p:nvPr/>
        </p:nvGrpSpPr>
        <p:grpSpPr>
          <a:xfrm>
            <a:off x="6870193" y="2295620"/>
            <a:ext cx="360356" cy="343462"/>
            <a:chOff x="6870193" y="2295620"/>
            <a:chExt cx="360356" cy="343462"/>
          </a:xfrm>
        </p:grpSpPr>
        <p:sp>
          <p:nvSpPr>
            <p:cNvPr id="12649" name="Google Shape;12649;p8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88"/>
          <p:cNvGrpSpPr/>
          <p:nvPr/>
        </p:nvGrpSpPr>
        <p:grpSpPr>
          <a:xfrm>
            <a:off x="7441465" y="2302860"/>
            <a:ext cx="342192" cy="327140"/>
            <a:chOff x="7441465" y="2302860"/>
            <a:chExt cx="342192" cy="327140"/>
          </a:xfrm>
        </p:grpSpPr>
        <p:sp>
          <p:nvSpPr>
            <p:cNvPr id="12652" name="Google Shape;12652;p8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88"/>
          <p:cNvGrpSpPr/>
          <p:nvPr/>
        </p:nvGrpSpPr>
        <p:grpSpPr>
          <a:xfrm>
            <a:off x="7989683" y="2350207"/>
            <a:ext cx="332761" cy="234066"/>
            <a:chOff x="7989683" y="2350207"/>
            <a:chExt cx="332761" cy="234066"/>
          </a:xfrm>
        </p:grpSpPr>
        <p:sp>
          <p:nvSpPr>
            <p:cNvPr id="12655" name="Google Shape;12655;p8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88"/>
          <p:cNvGrpSpPr/>
          <p:nvPr/>
        </p:nvGrpSpPr>
        <p:grpSpPr>
          <a:xfrm>
            <a:off x="5823294" y="2309751"/>
            <a:ext cx="315327" cy="314978"/>
            <a:chOff x="5823294" y="2309751"/>
            <a:chExt cx="315327" cy="314978"/>
          </a:xfrm>
        </p:grpSpPr>
        <p:sp>
          <p:nvSpPr>
            <p:cNvPr id="12662" name="Google Shape;12662;p8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88"/>
          <p:cNvGrpSpPr/>
          <p:nvPr/>
        </p:nvGrpSpPr>
        <p:grpSpPr>
          <a:xfrm>
            <a:off x="2497275" y="2744159"/>
            <a:ext cx="370930" cy="370549"/>
            <a:chOff x="2497275" y="2744159"/>
            <a:chExt cx="370930" cy="370549"/>
          </a:xfrm>
        </p:grpSpPr>
        <p:sp>
          <p:nvSpPr>
            <p:cNvPr id="12680" name="Google Shape;12680;p8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88"/>
          <p:cNvGrpSpPr/>
          <p:nvPr/>
        </p:nvGrpSpPr>
        <p:grpSpPr>
          <a:xfrm>
            <a:off x="860940" y="2746477"/>
            <a:ext cx="371883" cy="365691"/>
            <a:chOff x="860940" y="2746477"/>
            <a:chExt cx="371883" cy="365691"/>
          </a:xfrm>
        </p:grpSpPr>
        <p:sp>
          <p:nvSpPr>
            <p:cNvPr id="12687" name="Google Shape;12687;p8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88"/>
          <p:cNvGrpSpPr/>
          <p:nvPr/>
        </p:nvGrpSpPr>
        <p:grpSpPr>
          <a:xfrm>
            <a:off x="1450836" y="2766258"/>
            <a:ext cx="283985" cy="341080"/>
            <a:chOff x="1493849" y="2775533"/>
            <a:chExt cx="283985" cy="341080"/>
          </a:xfrm>
        </p:grpSpPr>
        <p:sp>
          <p:nvSpPr>
            <p:cNvPr id="12693" name="Google Shape;12693;p8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88"/>
          <p:cNvGrpSpPr/>
          <p:nvPr/>
        </p:nvGrpSpPr>
        <p:grpSpPr>
          <a:xfrm>
            <a:off x="1952836" y="2774422"/>
            <a:ext cx="372835" cy="342573"/>
            <a:chOff x="1952836" y="2774422"/>
            <a:chExt cx="372835" cy="342573"/>
          </a:xfrm>
        </p:grpSpPr>
        <p:sp>
          <p:nvSpPr>
            <p:cNvPr id="12696" name="Google Shape;12696;p8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88"/>
          <p:cNvGrpSpPr/>
          <p:nvPr/>
        </p:nvGrpSpPr>
        <p:grpSpPr>
          <a:xfrm>
            <a:off x="3079916" y="2744477"/>
            <a:ext cx="332729" cy="372518"/>
            <a:chOff x="3079916" y="2744477"/>
            <a:chExt cx="332729" cy="372518"/>
          </a:xfrm>
        </p:grpSpPr>
        <p:sp>
          <p:nvSpPr>
            <p:cNvPr id="12700" name="Google Shape;12700;p8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88"/>
          <p:cNvGrpSpPr/>
          <p:nvPr/>
        </p:nvGrpSpPr>
        <p:grpSpPr>
          <a:xfrm>
            <a:off x="3620576" y="2745525"/>
            <a:ext cx="336889" cy="355592"/>
            <a:chOff x="3620576" y="2745525"/>
            <a:chExt cx="336889" cy="355592"/>
          </a:xfrm>
        </p:grpSpPr>
        <p:sp>
          <p:nvSpPr>
            <p:cNvPr id="12704" name="Google Shape;12704;p8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88"/>
          <p:cNvGrpSpPr/>
          <p:nvPr/>
        </p:nvGrpSpPr>
        <p:grpSpPr>
          <a:xfrm>
            <a:off x="4126815" y="2760704"/>
            <a:ext cx="380393" cy="363118"/>
            <a:chOff x="4126815" y="2760704"/>
            <a:chExt cx="380393" cy="363118"/>
          </a:xfrm>
        </p:grpSpPr>
        <p:sp>
          <p:nvSpPr>
            <p:cNvPr id="12707" name="Google Shape;12707;p8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1" name="Google Shape;12711;p88"/>
          <p:cNvGrpSpPr/>
          <p:nvPr/>
        </p:nvGrpSpPr>
        <p:grpSpPr>
          <a:xfrm>
            <a:off x="4675986" y="2745684"/>
            <a:ext cx="381346" cy="368644"/>
            <a:chOff x="4675986" y="2745684"/>
            <a:chExt cx="381346" cy="368644"/>
          </a:xfrm>
        </p:grpSpPr>
        <p:sp>
          <p:nvSpPr>
            <p:cNvPr id="12712" name="Google Shape;12712;p8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88"/>
          <p:cNvGrpSpPr/>
          <p:nvPr/>
        </p:nvGrpSpPr>
        <p:grpSpPr>
          <a:xfrm>
            <a:off x="5220616" y="2791061"/>
            <a:ext cx="373185" cy="302466"/>
            <a:chOff x="5220616" y="2791061"/>
            <a:chExt cx="373185" cy="302466"/>
          </a:xfrm>
        </p:grpSpPr>
        <p:sp>
          <p:nvSpPr>
            <p:cNvPr id="12715" name="Google Shape;12715;p8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88"/>
          <p:cNvGrpSpPr/>
          <p:nvPr/>
        </p:nvGrpSpPr>
        <p:grpSpPr>
          <a:xfrm>
            <a:off x="5788661" y="2772517"/>
            <a:ext cx="284366" cy="344097"/>
            <a:chOff x="5864861" y="2772517"/>
            <a:chExt cx="284366" cy="344097"/>
          </a:xfrm>
        </p:grpSpPr>
        <p:sp>
          <p:nvSpPr>
            <p:cNvPr id="12734" name="Google Shape;12734;p8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0" name="Google Shape;12740;p88"/>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1" name="Google Shape;12741;p88"/>
          <p:cNvGrpSpPr/>
          <p:nvPr/>
        </p:nvGrpSpPr>
        <p:grpSpPr>
          <a:xfrm>
            <a:off x="6974158" y="2789537"/>
            <a:ext cx="255247" cy="327458"/>
            <a:chOff x="6974158" y="2789537"/>
            <a:chExt cx="255247" cy="327458"/>
          </a:xfrm>
        </p:grpSpPr>
        <p:sp>
          <p:nvSpPr>
            <p:cNvPr id="12742" name="Google Shape;12742;p8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88"/>
          <p:cNvGrpSpPr/>
          <p:nvPr/>
        </p:nvGrpSpPr>
        <p:grpSpPr>
          <a:xfrm>
            <a:off x="7530697" y="2790299"/>
            <a:ext cx="244291" cy="326314"/>
            <a:chOff x="7530697" y="2790299"/>
            <a:chExt cx="244291" cy="326314"/>
          </a:xfrm>
        </p:grpSpPr>
        <p:sp>
          <p:nvSpPr>
            <p:cNvPr id="12749" name="Google Shape;12749;p8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88"/>
          <p:cNvGrpSpPr/>
          <p:nvPr/>
        </p:nvGrpSpPr>
        <p:grpSpPr>
          <a:xfrm>
            <a:off x="7988191" y="2832248"/>
            <a:ext cx="332348" cy="283985"/>
            <a:chOff x="7988191" y="2832248"/>
            <a:chExt cx="332348" cy="283985"/>
          </a:xfrm>
        </p:grpSpPr>
        <p:sp>
          <p:nvSpPr>
            <p:cNvPr id="12756" name="Google Shape;12756;p8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9" name="Google Shape;12759;p88"/>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0" name="Google Shape;12760;p88"/>
          <p:cNvGrpSpPr/>
          <p:nvPr/>
        </p:nvGrpSpPr>
        <p:grpSpPr>
          <a:xfrm>
            <a:off x="3588440" y="3258368"/>
            <a:ext cx="364484" cy="262423"/>
            <a:chOff x="3588440" y="3258368"/>
            <a:chExt cx="364484" cy="262423"/>
          </a:xfrm>
        </p:grpSpPr>
        <p:sp>
          <p:nvSpPr>
            <p:cNvPr id="12761" name="Google Shape;12761;p8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7" name="Google Shape;12767;p88"/>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8" name="Google Shape;12768;p88"/>
          <p:cNvGrpSpPr/>
          <p:nvPr/>
        </p:nvGrpSpPr>
        <p:grpSpPr>
          <a:xfrm>
            <a:off x="5765817" y="3227724"/>
            <a:ext cx="364865" cy="324822"/>
            <a:chOff x="5765817" y="3227724"/>
            <a:chExt cx="364865" cy="324822"/>
          </a:xfrm>
        </p:grpSpPr>
        <p:sp>
          <p:nvSpPr>
            <p:cNvPr id="12769" name="Google Shape;12769;p8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88"/>
          <p:cNvGrpSpPr/>
          <p:nvPr/>
        </p:nvGrpSpPr>
        <p:grpSpPr>
          <a:xfrm>
            <a:off x="6228583" y="3237664"/>
            <a:ext cx="446539" cy="303895"/>
            <a:chOff x="6228583" y="3237664"/>
            <a:chExt cx="446539" cy="303895"/>
          </a:xfrm>
        </p:grpSpPr>
        <p:sp>
          <p:nvSpPr>
            <p:cNvPr id="12773" name="Google Shape;12773;p88"/>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8"/>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8"/>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8"/>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8"/>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8"/>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8"/>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8"/>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8"/>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8"/>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8"/>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8"/>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8"/>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8"/>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8"/>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8"/>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8"/>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88"/>
          <p:cNvGrpSpPr/>
          <p:nvPr/>
        </p:nvGrpSpPr>
        <p:grpSpPr>
          <a:xfrm>
            <a:off x="865862" y="3207306"/>
            <a:ext cx="364484" cy="364897"/>
            <a:chOff x="865862" y="3207306"/>
            <a:chExt cx="364484" cy="364897"/>
          </a:xfrm>
        </p:grpSpPr>
        <p:sp>
          <p:nvSpPr>
            <p:cNvPr id="12791" name="Google Shape;12791;p8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88"/>
          <p:cNvGrpSpPr/>
          <p:nvPr/>
        </p:nvGrpSpPr>
        <p:grpSpPr>
          <a:xfrm>
            <a:off x="1404617" y="3226962"/>
            <a:ext cx="370168" cy="325965"/>
            <a:chOff x="1404617" y="3226962"/>
            <a:chExt cx="370168" cy="325965"/>
          </a:xfrm>
        </p:grpSpPr>
        <p:sp>
          <p:nvSpPr>
            <p:cNvPr id="12806" name="Google Shape;12806;p8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88"/>
          <p:cNvGrpSpPr/>
          <p:nvPr/>
        </p:nvGrpSpPr>
        <p:grpSpPr>
          <a:xfrm>
            <a:off x="1953403" y="3216094"/>
            <a:ext cx="366389" cy="354481"/>
            <a:chOff x="1954741" y="3212419"/>
            <a:chExt cx="366389" cy="354481"/>
          </a:xfrm>
        </p:grpSpPr>
        <p:sp>
          <p:nvSpPr>
            <p:cNvPr id="12816" name="Google Shape;12816;p8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88"/>
          <p:cNvGrpSpPr/>
          <p:nvPr/>
        </p:nvGrpSpPr>
        <p:grpSpPr>
          <a:xfrm>
            <a:off x="3043239" y="3215626"/>
            <a:ext cx="366008" cy="348670"/>
            <a:chOff x="3043239" y="3215626"/>
            <a:chExt cx="366008" cy="348670"/>
          </a:xfrm>
        </p:grpSpPr>
        <p:sp>
          <p:nvSpPr>
            <p:cNvPr id="12824" name="Google Shape;12824;p8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88"/>
          <p:cNvGrpSpPr/>
          <p:nvPr/>
        </p:nvGrpSpPr>
        <p:grpSpPr>
          <a:xfrm>
            <a:off x="4218333" y="3184982"/>
            <a:ext cx="209107" cy="383442"/>
            <a:chOff x="4218333" y="3184982"/>
            <a:chExt cx="209107" cy="383442"/>
          </a:xfrm>
        </p:grpSpPr>
        <p:sp>
          <p:nvSpPr>
            <p:cNvPr id="12827" name="Google Shape;12827;p8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9" name="Google Shape;12829;p88"/>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0" name="Google Shape;12830;p88"/>
          <p:cNvGrpSpPr/>
          <p:nvPr/>
        </p:nvGrpSpPr>
        <p:grpSpPr>
          <a:xfrm>
            <a:off x="6896644" y="3216007"/>
            <a:ext cx="322917" cy="347876"/>
            <a:chOff x="6896644" y="3216007"/>
            <a:chExt cx="322917" cy="347876"/>
          </a:xfrm>
        </p:grpSpPr>
        <p:sp>
          <p:nvSpPr>
            <p:cNvPr id="12831" name="Google Shape;12831;p8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88"/>
          <p:cNvGrpSpPr/>
          <p:nvPr/>
        </p:nvGrpSpPr>
        <p:grpSpPr>
          <a:xfrm>
            <a:off x="7429366" y="3223183"/>
            <a:ext cx="334634" cy="333904"/>
            <a:chOff x="7429366" y="3223183"/>
            <a:chExt cx="334634" cy="333904"/>
          </a:xfrm>
        </p:grpSpPr>
        <p:sp>
          <p:nvSpPr>
            <p:cNvPr id="12839" name="Google Shape;12839;p8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1" name="Google Shape;12841;p88"/>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2" name="Google Shape;12842;p88"/>
          <p:cNvGrpSpPr/>
          <p:nvPr/>
        </p:nvGrpSpPr>
        <p:grpSpPr>
          <a:xfrm>
            <a:off x="5216456" y="3725484"/>
            <a:ext cx="356196" cy="265631"/>
            <a:chOff x="5216456" y="3725484"/>
            <a:chExt cx="356196" cy="265631"/>
          </a:xfrm>
        </p:grpSpPr>
        <p:sp>
          <p:nvSpPr>
            <p:cNvPr id="12843" name="Google Shape;12843;p8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88"/>
          <p:cNvGrpSpPr/>
          <p:nvPr/>
        </p:nvGrpSpPr>
        <p:grpSpPr>
          <a:xfrm>
            <a:off x="6849393" y="3733994"/>
            <a:ext cx="355053" cy="248038"/>
            <a:chOff x="6849393" y="3733994"/>
            <a:chExt cx="355053" cy="248038"/>
          </a:xfrm>
        </p:grpSpPr>
        <p:sp>
          <p:nvSpPr>
            <p:cNvPr id="12846" name="Google Shape;12846;p8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88"/>
          <p:cNvGrpSpPr/>
          <p:nvPr/>
        </p:nvGrpSpPr>
        <p:grpSpPr>
          <a:xfrm>
            <a:off x="7918997" y="3714687"/>
            <a:ext cx="392111" cy="280206"/>
            <a:chOff x="7918997" y="3714687"/>
            <a:chExt cx="392111" cy="280206"/>
          </a:xfrm>
        </p:grpSpPr>
        <p:sp>
          <p:nvSpPr>
            <p:cNvPr id="12852" name="Google Shape;12852;p8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7" name="Google Shape;12857;p88"/>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8" name="Google Shape;12858;p88"/>
          <p:cNvGrpSpPr/>
          <p:nvPr/>
        </p:nvGrpSpPr>
        <p:grpSpPr>
          <a:xfrm>
            <a:off x="1408777" y="3680964"/>
            <a:ext cx="357720" cy="355148"/>
            <a:chOff x="1408777" y="3680964"/>
            <a:chExt cx="357720" cy="355148"/>
          </a:xfrm>
        </p:grpSpPr>
        <p:sp>
          <p:nvSpPr>
            <p:cNvPr id="12859" name="Google Shape;12859;p88"/>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8"/>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8"/>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8"/>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8"/>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4" name="Google Shape;12864;p88"/>
          <p:cNvGrpSpPr/>
          <p:nvPr/>
        </p:nvGrpSpPr>
        <p:grpSpPr>
          <a:xfrm>
            <a:off x="1952836" y="3680964"/>
            <a:ext cx="357720" cy="355148"/>
            <a:chOff x="1952836" y="3680964"/>
            <a:chExt cx="357720" cy="355148"/>
          </a:xfrm>
        </p:grpSpPr>
        <p:sp>
          <p:nvSpPr>
            <p:cNvPr id="12865" name="Google Shape;12865;p8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88"/>
          <p:cNvGrpSpPr/>
          <p:nvPr/>
        </p:nvGrpSpPr>
        <p:grpSpPr>
          <a:xfrm>
            <a:off x="2496894" y="3680964"/>
            <a:ext cx="357720" cy="355148"/>
            <a:chOff x="2496894" y="3680964"/>
            <a:chExt cx="357720" cy="355148"/>
          </a:xfrm>
        </p:grpSpPr>
        <p:sp>
          <p:nvSpPr>
            <p:cNvPr id="12871" name="Google Shape;12871;p8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88"/>
          <p:cNvGrpSpPr/>
          <p:nvPr/>
        </p:nvGrpSpPr>
        <p:grpSpPr>
          <a:xfrm>
            <a:off x="3040984" y="3681059"/>
            <a:ext cx="356164" cy="355815"/>
            <a:chOff x="3040984" y="3681059"/>
            <a:chExt cx="356164" cy="355815"/>
          </a:xfrm>
        </p:grpSpPr>
        <p:sp>
          <p:nvSpPr>
            <p:cNvPr id="12877" name="Google Shape;12877;p8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88"/>
          <p:cNvGrpSpPr/>
          <p:nvPr/>
        </p:nvGrpSpPr>
        <p:grpSpPr>
          <a:xfrm>
            <a:off x="3584280" y="3699191"/>
            <a:ext cx="358069" cy="317995"/>
            <a:chOff x="3584280" y="3699191"/>
            <a:chExt cx="358069" cy="317995"/>
          </a:xfrm>
        </p:grpSpPr>
        <p:sp>
          <p:nvSpPr>
            <p:cNvPr id="12881" name="Google Shape;12881;p8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88"/>
          <p:cNvGrpSpPr/>
          <p:nvPr/>
        </p:nvGrpSpPr>
        <p:grpSpPr>
          <a:xfrm>
            <a:off x="4129482" y="3681059"/>
            <a:ext cx="355402" cy="354291"/>
            <a:chOff x="4129482" y="3681059"/>
            <a:chExt cx="355402" cy="354291"/>
          </a:xfrm>
        </p:grpSpPr>
        <p:sp>
          <p:nvSpPr>
            <p:cNvPr id="12886" name="Google Shape;12886;p8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0" name="Google Shape;12890;p88"/>
          <p:cNvGrpSpPr/>
          <p:nvPr/>
        </p:nvGrpSpPr>
        <p:grpSpPr>
          <a:xfrm>
            <a:off x="4673540" y="3680297"/>
            <a:ext cx="355434" cy="355815"/>
            <a:chOff x="4673540" y="3680297"/>
            <a:chExt cx="355434" cy="355815"/>
          </a:xfrm>
        </p:grpSpPr>
        <p:sp>
          <p:nvSpPr>
            <p:cNvPr id="12891" name="Google Shape;12891;p8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88"/>
          <p:cNvGrpSpPr/>
          <p:nvPr/>
        </p:nvGrpSpPr>
        <p:grpSpPr>
          <a:xfrm>
            <a:off x="5779408" y="3699191"/>
            <a:ext cx="317645" cy="318757"/>
            <a:chOff x="5779408" y="3699191"/>
            <a:chExt cx="317645" cy="318757"/>
          </a:xfrm>
        </p:grpSpPr>
        <p:sp>
          <p:nvSpPr>
            <p:cNvPr id="12895" name="Google Shape;12895;p8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7" name="Google Shape;12897;p88"/>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8" name="Google Shape;12898;p88"/>
          <p:cNvGrpSpPr/>
          <p:nvPr/>
        </p:nvGrpSpPr>
        <p:grpSpPr>
          <a:xfrm>
            <a:off x="7390435" y="3680868"/>
            <a:ext cx="372073" cy="355243"/>
            <a:chOff x="7390435" y="3680868"/>
            <a:chExt cx="372073" cy="355243"/>
          </a:xfrm>
        </p:grpSpPr>
        <p:sp>
          <p:nvSpPr>
            <p:cNvPr id="12899" name="Google Shape;12899;p8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88"/>
          <p:cNvGrpSpPr/>
          <p:nvPr/>
        </p:nvGrpSpPr>
        <p:grpSpPr>
          <a:xfrm>
            <a:off x="1421638" y="4125629"/>
            <a:ext cx="374709" cy="374010"/>
            <a:chOff x="1421638" y="4125629"/>
            <a:chExt cx="374709" cy="374010"/>
          </a:xfrm>
        </p:grpSpPr>
        <p:sp>
          <p:nvSpPr>
            <p:cNvPr id="12906" name="Google Shape;12906;p8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88"/>
          <p:cNvGrpSpPr/>
          <p:nvPr/>
        </p:nvGrpSpPr>
        <p:grpSpPr>
          <a:xfrm>
            <a:off x="1973254" y="4156304"/>
            <a:ext cx="357720" cy="342192"/>
            <a:chOff x="1973254" y="4156304"/>
            <a:chExt cx="357720" cy="342192"/>
          </a:xfrm>
        </p:grpSpPr>
        <p:sp>
          <p:nvSpPr>
            <p:cNvPr id="12909" name="Google Shape;12909;p8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88"/>
          <p:cNvGrpSpPr/>
          <p:nvPr/>
        </p:nvGrpSpPr>
        <p:grpSpPr>
          <a:xfrm>
            <a:off x="2523759" y="4135505"/>
            <a:ext cx="341049" cy="340318"/>
            <a:chOff x="2523759" y="4135505"/>
            <a:chExt cx="341049" cy="340318"/>
          </a:xfrm>
        </p:grpSpPr>
        <p:sp>
          <p:nvSpPr>
            <p:cNvPr id="12916" name="Google Shape;12916;p8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8" name="Google Shape;12918;p88"/>
          <p:cNvGrpSpPr/>
          <p:nvPr/>
        </p:nvGrpSpPr>
        <p:grpSpPr>
          <a:xfrm>
            <a:off x="3040603" y="4130360"/>
            <a:ext cx="392079" cy="350353"/>
            <a:chOff x="3040603" y="4130360"/>
            <a:chExt cx="392079" cy="350353"/>
          </a:xfrm>
        </p:grpSpPr>
        <p:sp>
          <p:nvSpPr>
            <p:cNvPr id="12919" name="Google Shape;12919;p8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9" name="Google Shape;12929;p88"/>
          <p:cNvGrpSpPr/>
          <p:nvPr/>
        </p:nvGrpSpPr>
        <p:grpSpPr>
          <a:xfrm>
            <a:off x="3662144" y="4135505"/>
            <a:ext cx="232955" cy="340318"/>
            <a:chOff x="3662144" y="4135505"/>
            <a:chExt cx="232955" cy="340318"/>
          </a:xfrm>
        </p:grpSpPr>
        <p:sp>
          <p:nvSpPr>
            <p:cNvPr id="12930" name="Google Shape;12930;p8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88"/>
          <p:cNvGrpSpPr/>
          <p:nvPr/>
        </p:nvGrpSpPr>
        <p:grpSpPr>
          <a:xfrm>
            <a:off x="4149138" y="4121151"/>
            <a:ext cx="344065" cy="368644"/>
            <a:chOff x="4149138" y="4121151"/>
            <a:chExt cx="344065" cy="368644"/>
          </a:xfrm>
        </p:grpSpPr>
        <p:sp>
          <p:nvSpPr>
            <p:cNvPr id="12935" name="Google Shape;12935;p8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7" name="Google Shape;12947;p88"/>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8" name="Google Shape;12948;p88"/>
          <p:cNvGrpSpPr/>
          <p:nvPr/>
        </p:nvGrpSpPr>
        <p:grpSpPr>
          <a:xfrm>
            <a:off x="5206262" y="4174817"/>
            <a:ext cx="397763" cy="262804"/>
            <a:chOff x="5206262" y="4174817"/>
            <a:chExt cx="397763" cy="262804"/>
          </a:xfrm>
        </p:grpSpPr>
        <p:sp>
          <p:nvSpPr>
            <p:cNvPr id="12949" name="Google Shape;12949;p8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88"/>
          <p:cNvGrpSpPr/>
          <p:nvPr/>
        </p:nvGrpSpPr>
        <p:grpSpPr>
          <a:xfrm>
            <a:off x="5727616" y="4204699"/>
            <a:ext cx="440505" cy="290018"/>
            <a:chOff x="5727616" y="4204699"/>
            <a:chExt cx="440505" cy="290018"/>
          </a:xfrm>
        </p:grpSpPr>
        <p:sp>
          <p:nvSpPr>
            <p:cNvPr id="12957" name="Google Shape;12957;p8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88"/>
          <p:cNvGrpSpPr/>
          <p:nvPr/>
        </p:nvGrpSpPr>
        <p:grpSpPr>
          <a:xfrm>
            <a:off x="6410063" y="4135124"/>
            <a:ext cx="159950" cy="364516"/>
            <a:chOff x="6410063" y="4135124"/>
            <a:chExt cx="159950" cy="364516"/>
          </a:xfrm>
        </p:grpSpPr>
        <p:sp>
          <p:nvSpPr>
            <p:cNvPr id="12966" name="Google Shape;12966;p8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88"/>
          <p:cNvGrpSpPr/>
          <p:nvPr/>
        </p:nvGrpSpPr>
        <p:grpSpPr>
          <a:xfrm>
            <a:off x="6924652" y="4135505"/>
            <a:ext cx="214378" cy="364135"/>
            <a:chOff x="6924652" y="4135505"/>
            <a:chExt cx="214378" cy="364135"/>
          </a:xfrm>
        </p:grpSpPr>
        <p:sp>
          <p:nvSpPr>
            <p:cNvPr id="12971" name="Google Shape;12971;p88"/>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8"/>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8"/>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8"/>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88"/>
          <p:cNvGrpSpPr/>
          <p:nvPr/>
        </p:nvGrpSpPr>
        <p:grpSpPr>
          <a:xfrm>
            <a:off x="7384751" y="4147984"/>
            <a:ext cx="380012" cy="351274"/>
            <a:chOff x="7384751" y="4147984"/>
            <a:chExt cx="380012" cy="351274"/>
          </a:xfrm>
        </p:grpSpPr>
        <p:sp>
          <p:nvSpPr>
            <p:cNvPr id="12976" name="Google Shape;12976;p88"/>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8"/>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8"/>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8"/>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8"/>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1" name="Google Shape;12981;p88"/>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2982" name="Google Shape;12982;p8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86" name="Shape 12986"/>
        <p:cNvGrpSpPr/>
        <p:nvPr/>
      </p:nvGrpSpPr>
      <p:grpSpPr>
        <a:xfrm>
          <a:off x="0" y="0"/>
          <a:ext cx="0" cy="0"/>
          <a:chOff x="0" y="0"/>
          <a:chExt cx="0" cy="0"/>
        </a:xfrm>
      </p:grpSpPr>
      <p:grpSp>
        <p:nvGrpSpPr>
          <p:cNvPr id="12987" name="Google Shape;12987;p89"/>
          <p:cNvGrpSpPr/>
          <p:nvPr/>
        </p:nvGrpSpPr>
        <p:grpSpPr>
          <a:xfrm>
            <a:off x="1989449" y="4101269"/>
            <a:ext cx="374774" cy="346073"/>
            <a:chOff x="1989449" y="4282269"/>
            <a:chExt cx="374774" cy="346073"/>
          </a:xfrm>
        </p:grpSpPr>
        <p:sp>
          <p:nvSpPr>
            <p:cNvPr id="12988" name="Google Shape;12988;p8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89"/>
          <p:cNvGrpSpPr/>
          <p:nvPr/>
        </p:nvGrpSpPr>
        <p:grpSpPr>
          <a:xfrm>
            <a:off x="2487439" y="4099740"/>
            <a:ext cx="198775" cy="348972"/>
            <a:chOff x="2487439" y="4280740"/>
            <a:chExt cx="198775" cy="348972"/>
          </a:xfrm>
        </p:grpSpPr>
        <p:sp>
          <p:nvSpPr>
            <p:cNvPr id="12994" name="Google Shape;12994;p8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8" name="Google Shape;12998;p89"/>
          <p:cNvGrpSpPr/>
          <p:nvPr/>
        </p:nvGrpSpPr>
        <p:grpSpPr>
          <a:xfrm>
            <a:off x="2810958" y="4092923"/>
            <a:ext cx="353145" cy="361873"/>
            <a:chOff x="2810958" y="4273923"/>
            <a:chExt cx="353145" cy="361873"/>
          </a:xfrm>
        </p:grpSpPr>
        <p:sp>
          <p:nvSpPr>
            <p:cNvPr id="12999" name="Google Shape;12999;p89"/>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9"/>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9"/>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9"/>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9"/>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9"/>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9"/>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6" name="Google Shape;13006;p89"/>
          <p:cNvGrpSpPr/>
          <p:nvPr/>
        </p:nvGrpSpPr>
        <p:grpSpPr>
          <a:xfrm>
            <a:off x="6275635" y="4101651"/>
            <a:ext cx="209383" cy="366778"/>
            <a:chOff x="6275635" y="4282651"/>
            <a:chExt cx="209383" cy="366778"/>
          </a:xfrm>
        </p:grpSpPr>
        <p:sp>
          <p:nvSpPr>
            <p:cNvPr id="13007" name="Google Shape;13007;p8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9" name="Google Shape;13009;p89"/>
          <p:cNvGrpSpPr/>
          <p:nvPr/>
        </p:nvGrpSpPr>
        <p:grpSpPr>
          <a:xfrm>
            <a:off x="6701186" y="4102033"/>
            <a:ext cx="280292" cy="366396"/>
            <a:chOff x="6701186" y="4283033"/>
            <a:chExt cx="280292" cy="366396"/>
          </a:xfrm>
        </p:grpSpPr>
        <p:sp>
          <p:nvSpPr>
            <p:cNvPr id="13010" name="Google Shape;13010;p8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2" name="Google Shape;13012;p89"/>
          <p:cNvGrpSpPr/>
          <p:nvPr/>
        </p:nvGrpSpPr>
        <p:grpSpPr>
          <a:xfrm>
            <a:off x="2609571" y="3643958"/>
            <a:ext cx="373627" cy="347347"/>
            <a:chOff x="2609571" y="3824958"/>
            <a:chExt cx="373627" cy="347347"/>
          </a:xfrm>
        </p:grpSpPr>
        <p:sp>
          <p:nvSpPr>
            <p:cNvPr id="13013" name="Google Shape;13013;p8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5" name="Google Shape;13015;p89"/>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6" name="Google Shape;13016;p89"/>
          <p:cNvGrpSpPr/>
          <p:nvPr/>
        </p:nvGrpSpPr>
        <p:grpSpPr>
          <a:xfrm>
            <a:off x="916127" y="3626056"/>
            <a:ext cx="221902" cy="380795"/>
            <a:chOff x="916127" y="3807056"/>
            <a:chExt cx="221902" cy="380795"/>
          </a:xfrm>
        </p:grpSpPr>
        <p:sp>
          <p:nvSpPr>
            <p:cNvPr id="13017" name="Google Shape;13017;p8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1" name="Google Shape;13021;p89"/>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9"/>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3" name="Google Shape;13023;p89"/>
          <p:cNvGrpSpPr/>
          <p:nvPr/>
        </p:nvGrpSpPr>
        <p:grpSpPr>
          <a:xfrm>
            <a:off x="3513010" y="3635134"/>
            <a:ext cx="362223" cy="361108"/>
            <a:chOff x="3513010" y="3816134"/>
            <a:chExt cx="362223" cy="361108"/>
          </a:xfrm>
        </p:grpSpPr>
        <p:sp>
          <p:nvSpPr>
            <p:cNvPr id="13024" name="Google Shape;13024;p8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89"/>
          <p:cNvGrpSpPr/>
          <p:nvPr/>
        </p:nvGrpSpPr>
        <p:grpSpPr>
          <a:xfrm>
            <a:off x="3950316" y="3639307"/>
            <a:ext cx="369805" cy="353782"/>
            <a:chOff x="3950316" y="3820307"/>
            <a:chExt cx="369805" cy="353782"/>
          </a:xfrm>
        </p:grpSpPr>
        <p:sp>
          <p:nvSpPr>
            <p:cNvPr id="13029" name="Google Shape;13029;p8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89"/>
          <p:cNvGrpSpPr/>
          <p:nvPr/>
        </p:nvGrpSpPr>
        <p:grpSpPr>
          <a:xfrm>
            <a:off x="1761909" y="3630961"/>
            <a:ext cx="307974" cy="371716"/>
            <a:chOff x="1761909" y="3811961"/>
            <a:chExt cx="307974" cy="371716"/>
          </a:xfrm>
        </p:grpSpPr>
        <p:sp>
          <p:nvSpPr>
            <p:cNvPr id="13034" name="Google Shape;13034;p89"/>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9"/>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9"/>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9"/>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9"/>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9"/>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9"/>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9"/>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9"/>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9"/>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4" name="Google Shape;13044;p89"/>
          <p:cNvGrpSpPr/>
          <p:nvPr/>
        </p:nvGrpSpPr>
        <p:grpSpPr>
          <a:xfrm>
            <a:off x="5373342" y="3627935"/>
            <a:ext cx="231395" cy="353145"/>
            <a:chOff x="5373342" y="3808935"/>
            <a:chExt cx="231395" cy="353145"/>
          </a:xfrm>
        </p:grpSpPr>
        <p:sp>
          <p:nvSpPr>
            <p:cNvPr id="13045" name="Google Shape;13045;p8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4" name="Google Shape;13054;p89"/>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5" name="Google Shape;13055;p89"/>
          <p:cNvGrpSpPr/>
          <p:nvPr/>
        </p:nvGrpSpPr>
        <p:grpSpPr>
          <a:xfrm>
            <a:off x="5833775" y="3628445"/>
            <a:ext cx="235185" cy="352253"/>
            <a:chOff x="5833775" y="3809445"/>
            <a:chExt cx="235185" cy="352253"/>
          </a:xfrm>
        </p:grpSpPr>
        <p:sp>
          <p:nvSpPr>
            <p:cNvPr id="13056" name="Google Shape;13056;p89"/>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9"/>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9"/>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89"/>
          <p:cNvGrpSpPr/>
          <p:nvPr/>
        </p:nvGrpSpPr>
        <p:grpSpPr>
          <a:xfrm>
            <a:off x="4942472" y="3628318"/>
            <a:ext cx="238976" cy="352762"/>
            <a:chOff x="4942472" y="3809318"/>
            <a:chExt cx="238976" cy="352762"/>
          </a:xfrm>
        </p:grpSpPr>
        <p:sp>
          <p:nvSpPr>
            <p:cNvPr id="13060" name="Google Shape;13060;p8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89"/>
          <p:cNvGrpSpPr/>
          <p:nvPr/>
        </p:nvGrpSpPr>
        <p:grpSpPr>
          <a:xfrm>
            <a:off x="6266525" y="3626788"/>
            <a:ext cx="260223" cy="353527"/>
            <a:chOff x="6266525" y="3807788"/>
            <a:chExt cx="260223" cy="353527"/>
          </a:xfrm>
        </p:grpSpPr>
        <p:sp>
          <p:nvSpPr>
            <p:cNvPr id="13068" name="Google Shape;13068;p89"/>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9"/>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9"/>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9"/>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2" name="Google Shape;13072;p89"/>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3" name="Google Shape;13073;p89"/>
          <p:cNvGrpSpPr/>
          <p:nvPr/>
        </p:nvGrpSpPr>
        <p:grpSpPr>
          <a:xfrm>
            <a:off x="7184363" y="3628604"/>
            <a:ext cx="202184" cy="352762"/>
            <a:chOff x="7184363" y="3809604"/>
            <a:chExt cx="202184" cy="352762"/>
          </a:xfrm>
        </p:grpSpPr>
        <p:sp>
          <p:nvSpPr>
            <p:cNvPr id="13074" name="Google Shape;13074;p89"/>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9"/>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89"/>
          <p:cNvGrpSpPr/>
          <p:nvPr/>
        </p:nvGrpSpPr>
        <p:grpSpPr>
          <a:xfrm>
            <a:off x="7571624" y="3627935"/>
            <a:ext cx="292047" cy="352762"/>
            <a:chOff x="7571624" y="3808935"/>
            <a:chExt cx="292047" cy="352762"/>
          </a:xfrm>
        </p:grpSpPr>
        <p:sp>
          <p:nvSpPr>
            <p:cNvPr id="13077" name="Google Shape;13077;p8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89"/>
          <p:cNvGrpSpPr/>
          <p:nvPr/>
        </p:nvGrpSpPr>
        <p:grpSpPr>
          <a:xfrm>
            <a:off x="2174559" y="3175116"/>
            <a:ext cx="364135" cy="359930"/>
            <a:chOff x="2174559" y="3356116"/>
            <a:chExt cx="364135" cy="359930"/>
          </a:xfrm>
        </p:grpSpPr>
        <p:sp>
          <p:nvSpPr>
            <p:cNvPr id="13084" name="Google Shape;13084;p8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89"/>
          <p:cNvGrpSpPr/>
          <p:nvPr/>
        </p:nvGrpSpPr>
        <p:grpSpPr>
          <a:xfrm>
            <a:off x="1731934" y="3174639"/>
            <a:ext cx="368371" cy="361554"/>
            <a:chOff x="1731934" y="3355639"/>
            <a:chExt cx="368371" cy="361554"/>
          </a:xfrm>
        </p:grpSpPr>
        <p:sp>
          <p:nvSpPr>
            <p:cNvPr id="13087" name="Google Shape;13087;p8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89"/>
          <p:cNvGrpSpPr/>
          <p:nvPr/>
        </p:nvGrpSpPr>
        <p:grpSpPr>
          <a:xfrm>
            <a:off x="3990517" y="3173173"/>
            <a:ext cx="279559" cy="363402"/>
            <a:chOff x="3990517" y="3354173"/>
            <a:chExt cx="279559" cy="363402"/>
          </a:xfrm>
        </p:grpSpPr>
        <p:sp>
          <p:nvSpPr>
            <p:cNvPr id="13090" name="Google Shape;13090;p8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3" name="Google Shape;13093;p89"/>
          <p:cNvGrpSpPr/>
          <p:nvPr/>
        </p:nvGrpSpPr>
        <p:grpSpPr>
          <a:xfrm>
            <a:off x="3497847" y="3236374"/>
            <a:ext cx="379680" cy="237606"/>
            <a:chOff x="3497847" y="3417374"/>
            <a:chExt cx="379680" cy="237606"/>
          </a:xfrm>
        </p:grpSpPr>
        <p:sp>
          <p:nvSpPr>
            <p:cNvPr id="13094" name="Google Shape;13094;p8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8" name="Google Shape;13098;p89"/>
          <p:cNvGrpSpPr/>
          <p:nvPr/>
        </p:nvGrpSpPr>
        <p:grpSpPr>
          <a:xfrm>
            <a:off x="2612597" y="3186075"/>
            <a:ext cx="376271" cy="337982"/>
            <a:chOff x="2612597" y="3367075"/>
            <a:chExt cx="376271" cy="337982"/>
          </a:xfrm>
        </p:grpSpPr>
        <p:sp>
          <p:nvSpPr>
            <p:cNvPr id="13099" name="Google Shape;13099;p8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89"/>
          <p:cNvGrpSpPr/>
          <p:nvPr/>
        </p:nvGrpSpPr>
        <p:grpSpPr>
          <a:xfrm>
            <a:off x="3071914" y="3183431"/>
            <a:ext cx="343652" cy="342505"/>
            <a:chOff x="3071914" y="3364431"/>
            <a:chExt cx="343652" cy="342505"/>
          </a:xfrm>
        </p:grpSpPr>
        <p:sp>
          <p:nvSpPr>
            <p:cNvPr id="13102" name="Google Shape;13102;p8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89"/>
          <p:cNvGrpSpPr/>
          <p:nvPr/>
        </p:nvGrpSpPr>
        <p:grpSpPr>
          <a:xfrm>
            <a:off x="897141" y="3178875"/>
            <a:ext cx="257962" cy="352762"/>
            <a:chOff x="897141" y="3359875"/>
            <a:chExt cx="257962" cy="352762"/>
          </a:xfrm>
        </p:grpSpPr>
        <p:sp>
          <p:nvSpPr>
            <p:cNvPr id="13108" name="Google Shape;13108;p8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6" name="Google Shape;13116;p89"/>
          <p:cNvGrpSpPr/>
          <p:nvPr/>
        </p:nvGrpSpPr>
        <p:grpSpPr>
          <a:xfrm>
            <a:off x="1333682" y="3163330"/>
            <a:ext cx="271213" cy="383088"/>
            <a:chOff x="1333682" y="3344330"/>
            <a:chExt cx="271213" cy="383088"/>
          </a:xfrm>
        </p:grpSpPr>
        <p:sp>
          <p:nvSpPr>
            <p:cNvPr id="13117" name="Google Shape;13117;p8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8" name="Google Shape;13128;p89"/>
          <p:cNvGrpSpPr/>
          <p:nvPr/>
        </p:nvGrpSpPr>
        <p:grpSpPr>
          <a:xfrm>
            <a:off x="6664394" y="3165974"/>
            <a:ext cx="353113" cy="351998"/>
            <a:chOff x="6664394" y="3346974"/>
            <a:chExt cx="353113" cy="351998"/>
          </a:xfrm>
        </p:grpSpPr>
        <p:sp>
          <p:nvSpPr>
            <p:cNvPr id="13129" name="Google Shape;13129;p8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4" name="Google Shape;13134;p89"/>
          <p:cNvGrpSpPr/>
          <p:nvPr/>
        </p:nvGrpSpPr>
        <p:grpSpPr>
          <a:xfrm>
            <a:off x="849741" y="1778307"/>
            <a:ext cx="399398" cy="375443"/>
            <a:chOff x="849741" y="1959307"/>
            <a:chExt cx="399398" cy="375443"/>
          </a:xfrm>
        </p:grpSpPr>
        <p:sp>
          <p:nvSpPr>
            <p:cNvPr id="13135" name="Google Shape;13135;p8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89"/>
          <p:cNvGrpSpPr/>
          <p:nvPr/>
        </p:nvGrpSpPr>
        <p:grpSpPr>
          <a:xfrm>
            <a:off x="1284212" y="1782766"/>
            <a:ext cx="379489" cy="366046"/>
            <a:chOff x="1284212" y="1963766"/>
            <a:chExt cx="379489" cy="366046"/>
          </a:xfrm>
        </p:grpSpPr>
        <p:sp>
          <p:nvSpPr>
            <p:cNvPr id="13138" name="Google Shape;13138;p8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89"/>
          <p:cNvGrpSpPr/>
          <p:nvPr/>
        </p:nvGrpSpPr>
        <p:grpSpPr>
          <a:xfrm>
            <a:off x="3037766" y="1788564"/>
            <a:ext cx="370219" cy="354928"/>
            <a:chOff x="3037766" y="1969564"/>
            <a:chExt cx="370219" cy="354928"/>
          </a:xfrm>
        </p:grpSpPr>
        <p:sp>
          <p:nvSpPr>
            <p:cNvPr id="13141" name="Google Shape;13141;p8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89"/>
          <p:cNvGrpSpPr/>
          <p:nvPr/>
        </p:nvGrpSpPr>
        <p:grpSpPr>
          <a:xfrm>
            <a:off x="3982553" y="1790730"/>
            <a:ext cx="304566" cy="350501"/>
            <a:chOff x="3982553" y="1971730"/>
            <a:chExt cx="304566" cy="350501"/>
          </a:xfrm>
        </p:grpSpPr>
        <p:sp>
          <p:nvSpPr>
            <p:cNvPr id="13146" name="Google Shape;13146;p8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8" name="Google Shape;13148;p89"/>
          <p:cNvGrpSpPr/>
          <p:nvPr/>
        </p:nvGrpSpPr>
        <p:grpSpPr>
          <a:xfrm>
            <a:off x="2567841" y="1813124"/>
            <a:ext cx="399812" cy="306477"/>
            <a:chOff x="2567841" y="1994124"/>
            <a:chExt cx="399812" cy="306477"/>
          </a:xfrm>
        </p:grpSpPr>
        <p:sp>
          <p:nvSpPr>
            <p:cNvPr id="13149" name="Google Shape;13149;p8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89"/>
          <p:cNvGrpSpPr/>
          <p:nvPr/>
        </p:nvGrpSpPr>
        <p:grpSpPr>
          <a:xfrm>
            <a:off x="2212084" y="1779358"/>
            <a:ext cx="324698" cy="372863"/>
            <a:chOff x="2212084" y="1960358"/>
            <a:chExt cx="324698" cy="372863"/>
          </a:xfrm>
        </p:grpSpPr>
        <p:sp>
          <p:nvSpPr>
            <p:cNvPr id="13153" name="Google Shape;13153;p8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89"/>
          <p:cNvGrpSpPr/>
          <p:nvPr/>
        </p:nvGrpSpPr>
        <p:grpSpPr>
          <a:xfrm>
            <a:off x="1805901" y="1779358"/>
            <a:ext cx="284847" cy="373627"/>
            <a:chOff x="1805901" y="1960358"/>
            <a:chExt cx="284847" cy="373627"/>
          </a:xfrm>
        </p:grpSpPr>
        <p:sp>
          <p:nvSpPr>
            <p:cNvPr id="13157" name="Google Shape;13157;p8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9" name="Google Shape;13159;p89"/>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9"/>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9"/>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2" name="Google Shape;13162;p89"/>
          <p:cNvGrpSpPr/>
          <p:nvPr/>
        </p:nvGrpSpPr>
        <p:grpSpPr>
          <a:xfrm>
            <a:off x="6656812" y="1848388"/>
            <a:ext cx="368690" cy="245793"/>
            <a:chOff x="6656812" y="2029388"/>
            <a:chExt cx="368690" cy="245793"/>
          </a:xfrm>
        </p:grpSpPr>
        <p:sp>
          <p:nvSpPr>
            <p:cNvPr id="13163" name="Google Shape;13163;p8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89"/>
          <p:cNvGrpSpPr/>
          <p:nvPr/>
        </p:nvGrpSpPr>
        <p:grpSpPr>
          <a:xfrm>
            <a:off x="4869651" y="1831218"/>
            <a:ext cx="376654" cy="281566"/>
            <a:chOff x="4869651" y="2012218"/>
            <a:chExt cx="376654" cy="281566"/>
          </a:xfrm>
        </p:grpSpPr>
        <p:sp>
          <p:nvSpPr>
            <p:cNvPr id="13174" name="Google Shape;13174;p8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8" name="Google Shape;13178;p89"/>
          <p:cNvGrpSpPr/>
          <p:nvPr/>
        </p:nvGrpSpPr>
        <p:grpSpPr>
          <a:xfrm>
            <a:off x="5306224" y="1831313"/>
            <a:ext cx="367925" cy="281694"/>
            <a:chOff x="5306224" y="2012313"/>
            <a:chExt cx="367925" cy="281694"/>
          </a:xfrm>
        </p:grpSpPr>
        <p:sp>
          <p:nvSpPr>
            <p:cNvPr id="13179" name="Google Shape;13179;p89"/>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9"/>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1" name="Google Shape;13181;p89"/>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2" name="Google Shape;13182;p89"/>
          <p:cNvGrpSpPr/>
          <p:nvPr/>
        </p:nvGrpSpPr>
        <p:grpSpPr>
          <a:xfrm>
            <a:off x="6195998" y="1802102"/>
            <a:ext cx="368308" cy="338746"/>
            <a:chOff x="6195998" y="1983102"/>
            <a:chExt cx="368308" cy="338746"/>
          </a:xfrm>
        </p:grpSpPr>
        <p:sp>
          <p:nvSpPr>
            <p:cNvPr id="13183" name="Google Shape;13183;p8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6" name="Google Shape;13186;p89"/>
          <p:cNvGrpSpPr/>
          <p:nvPr/>
        </p:nvGrpSpPr>
        <p:grpSpPr>
          <a:xfrm>
            <a:off x="7542031" y="1830835"/>
            <a:ext cx="369072" cy="280037"/>
            <a:chOff x="7542031" y="2011835"/>
            <a:chExt cx="369072" cy="280037"/>
          </a:xfrm>
        </p:grpSpPr>
        <p:sp>
          <p:nvSpPr>
            <p:cNvPr id="13187" name="Google Shape;13187;p8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6" name="Google Shape;13196;p89"/>
          <p:cNvGrpSpPr/>
          <p:nvPr/>
        </p:nvGrpSpPr>
        <p:grpSpPr>
          <a:xfrm>
            <a:off x="8010427" y="3167503"/>
            <a:ext cx="278795" cy="351615"/>
            <a:chOff x="8010427" y="3348503"/>
            <a:chExt cx="278795" cy="351615"/>
          </a:xfrm>
        </p:grpSpPr>
        <p:sp>
          <p:nvSpPr>
            <p:cNvPr id="13197" name="Google Shape;13197;p8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1" name="Google Shape;13201;p89"/>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2" name="Google Shape;13202;p89"/>
          <p:cNvGrpSpPr/>
          <p:nvPr/>
        </p:nvGrpSpPr>
        <p:grpSpPr>
          <a:xfrm>
            <a:off x="7141900" y="3168204"/>
            <a:ext cx="281057" cy="351010"/>
            <a:chOff x="7141900" y="3349204"/>
            <a:chExt cx="281057" cy="351010"/>
          </a:xfrm>
        </p:grpSpPr>
        <p:sp>
          <p:nvSpPr>
            <p:cNvPr id="13203" name="Google Shape;13203;p89"/>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9"/>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9"/>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6" name="Google Shape;13206;p89"/>
          <p:cNvGrpSpPr/>
          <p:nvPr/>
        </p:nvGrpSpPr>
        <p:grpSpPr>
          <a:xfrm>
            <a:off x="5314188" y="3169032"/>
            <a:ext cx="363752" cy="353113"/>
            <a:chOff x="5314188" y="3350032"/>
            <a:chExt cx="363752" cy="353113"/>
          </a:xfrm>
        </p:grpSpPr>
        <p:sp>
          <p:nvSpPr>
            <p:cNvPr id="13207" name="Google Shape;13207;p8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9" name="Google Shape;13209;p89"/>
          <p:cNvGrpSpPr/>
          <p:nvPr/>
        </p:nvGrpSpPr>
        <p:grpSpPr>
          <a:xfrm>
            <a:off x="6203579" y="3167981"/>
            <a:ext cx="351615" cy="350373"/>
            <a:chOff x="6203579" y="3348981"/>
            <a:chExt cx="351615" cy="350373"/>
          </a:xfrm>
        </p:grpSpPr>
        <p:sp>
          <p:nvSpPr>
            <p:cNvPr id="13210" name="Google Shape;13210;p8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5" name="Google Shape;13215;p89"/>
          <p:cNvGrpSpPr/>
          <p:nvPr/>
        </p:nvGrpSpPr>
        <p:grpSpPr>
          <a:xfrm>
            <a:off x="5829984" y="3169032"/>
            <a:ext cx="220755" cy="352348"/>
            <a:chOff x="5829984" y="3350032"/>
            <a:chExt cx="220755" cy="352348"/>
          </a:xfrm>
        </p:grpSpPr>
        <p:sp>
          <p:nvSpPr>
            <p:cNvPr id="13216" name="Google Shape;13216;p8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89"/>
          <p:cNvGrpSpPr/>
          <p:nvPr/>
        </p:nvGrpSpPr>
        <p:grpSpPr>
          <a:xfrm>
            <a:off x="4882170" y="3168841"/>
            <a:ext cx="358464" cy="352316"/>
            <a:chOff x="4882170" y="3349841"/>
            <a:chExt cx="358464" cy="352316"/>
          </a:xfrm>
        </p:grpSpPr>
        <p:sp>
          <p:nvSpPr>
            <p:cNvPr id="13221" name="Google Shape;13221;p8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3" name="Google Shape;13223;p89"/>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9"/>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5" name="Google Shape;13225;p89"/>
          <p:cNvGrpSpPr/>
          <p:nvPr/>
        </p:nvGrpSpPr>
        <p:grpSpPr>
          <a:xfrm>
            <a:off x="3044965" y="2254220"/>
            <a:ext cx="400194" cy="324316"/>
            <a:chOff x="3044965" y="2435220"/>
            <a:chExt cx="400194" cy="324316"/>
          </a:xfrm>
        </p:grpSpPr>
        <p:sp>
          <p:nvSpPr>
            <p:cNvPr id="13226" name="Google Shape;13226;p8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89"/>
          <p:cNvGrpSpPr/>
          <p:nvPr/>
        </p:nvGrpSpPr>
        <p:grpSpPr>
          <a:xfrm>
            <a:off x="4878379" y="2292892"/>
            <a:ext cx="367161" cy="287523"/>
            <a:chOff x="4878379" y="2473892"/>
            <a:chExt cx="367161" cy="287523"/>
          </a:xfrm>
        </p:grpSpPr>
        <p:sp>
          <p:nvSpPr>
            <p:cNvPr id="13230" name="Google Shape;13230;p8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5" name="Google Shape;13235;p89"/>
          <p:cNvGrpSpPr/>
          <p:nvPr/>
        </p:nvGrpSpPr>
        <p:grpSpPr>
          <a:xfrm>
            <a:off x="1325719" y="2706689"/>
            <a:ext cx="290581" cy="372481"/>
            <a:chOff x="1325719" y="2887689"/>
            <a:chExt cx="290581" cy="372481"/>
          </a:xfrm>
        </p:grpSpPr>
        <p:sp>
          <p:nvSpPr>
            <p:cNvPr id="13236" name="Google Shape;13236;p8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8" name="Google Shape;13238;p89"/>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9" name="Google Shape;13239;p89"/>
          <p:cNvGrpSpPr/>
          <p:nvPr/>
        </p:nvGrpSpPr>
        <p:grpSpPr>
          <a:xfrm>
            <a:off x="3510335" y="2711499"/>
            <a:ext cx="360726" cy="361204"/>
            <a:chOff x="3510335" y="2892499"/>
            <a:chExt cx="360726" cy="361204"/>
          </a:xfrm>
        </p:grpSpPr>
        <p:sp>
          <p:nvSpPr>
            <p:cNvPr id="13240" name="Google Shape;13240;p8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5" name="Google Shape;13245;p89"/>
          <p:cNvGrpSpPr/>
          <p:nvPr/>
        </p:nvGrpSpPr>
        <p:grpSpPr>
          <a:xfrm>
            <a:off x="3086313" y="2696049"/>
            <a:ext cx="320143" cy="392581"/>
            <a:chOff x="3086313" y="2877049"/>
            <a:chExt cx="320143" cy="392581"/>
          </a:xfrm>
        </p:grpSpPr>
        <p:sp>
          <p:nvSpPr>
            <p:cNvPr id="13246" name="Google Shape;13246;p8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8" name="Google Shape;13258;p89"/>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9" name="Google Shape;13259;p89"/>
          <p:cNvGrpSpPr/>
          <p:nvPr/>
        </p:nvGrpSpPr>
        <p:grpSpPr>
          <a:xfrm>
            <a:off x="861113" y="2704746"/>
            <a:ext cx="333809" cy="373277"/>
            <a:chOff x="861113" y="2885746"/>
            <a:chExt cx="333809" cy="373277"/>
          </a:xfrm>
        </p:grpSpPr>
        <p:sp>
          <p:nvSpPr>
            <p:cNvPr id="13260" name="Google Shape;13260;p8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3" name="Google Shape;13263;p89"/>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9"/>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5" name="Google Shape;13265;p89"/>
          <p:cNvGrpSpPr/>
          <p:nvPr/>
        </p:nvGrpSpPr>
        <p:grpSpPr>
          <a:xfrm>
            <a:off x="1297654" y="1323481"/>
            <a:ext cx="349354" cy="362223"/>
            <a:chOff x="1297654" y="1504481"/>
            <a:chExt cx="349354" cy="362223"/>
          </a:xfrm>
        </p:grpSpPr>
        <p:sp>
          <p:nvSpPr>
            <p:cNvPr id="13266" name="Google Shape;13266;p8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9" name="Google Shape;13269;p89"/>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0" name="Google Shape;13270;p89"/>
          <p:cNvGrpSpPr/>
          <p:nvPr/>
        </p:nvGrpSpPr>
        <p:grpSpPr>
          <a:xfrm>
            <a:off x="852385" y="1329916"/>
            <a:ext cx="353145" cy="351998"/>
            <a:chOff x="852385" y="1510916"/>
            <a:chExt cx="353145" cy="351998"/>
          </a:xfrm>
        </p:grpSpPr>
        <p:sp>
          <p:nvSpPr>
            <p:cNvPr id="13271" name="Google Shape;13271;p8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4" name="Google Shape;13274;p89"/>
          <p:cNvGrpSpPr/>
          <p:nvPr/>
        </p:nvGrpSpPr>
        <p:grpSpPr>
          <a:xfrm>
            <a:off x="1745217" y="1334471"/>
            <a:ext cx="343269" cy="342505"/>
            <a:chOff x="1745217" y="1515471"/>
            <a:chExt cx="343269" cy="342505"/>
          </a:xfrm>
        </p:grpSpPr>
        <p:sp>
          <p:nvSpPr>
            <p:cNvPr id="13275" name="Google Shape;13275;p8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9" name="Google Shape;13279;p89"/>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0" name="Google Shape;13280;p89"/>
          <p:cNvGrpSpPr/>
          <p:nvPr/>
        </p:nvGrpSpPr>
        <p:grpSpPr>
          <a:xfrm>
            <a:off x="3042703" y="1348137"/>
            <a:ext cx="411535" cy="315587"/>
            <a:chOff x="3042703" y="1529137"/>
            <a:chExt cx="411535" cy="315587"/>
          </a:xfrm>
        </p:grpSpPr>
        <p:sp>
          <p:nvSpPr>
            <p:cNvPr id="13281" name="Google Shape;13281;p8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89"/>
          <p:cNvGrpSpPr/>
          <p:nvPr/>
        </p:nvGrpSpPr>
        <p:grpSpPr>
          <a:xfrm>
            <a:off x="2629289" y="1363682"/>
            <a:ext cx="350501" cy="284497"/>
            <a:chOff x="2629289" y="1544682"/>
            <a:chExt cx="350501" cy="284497"/>
          </a:xfrm>
        </p:grpSpPr>
        <p:sp>
          <p:nvSpPr>
            <p:cNvPr id="13292" name="Google Shape;13292;p8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89"/>
          <p:cNvGrpSpPr/>
          <p:nvPr/>
        </p:nvGrpSpPr>
        <p:grpSpPr>
          <a:xfrm>
            <a:off x="5305077" y="1321633"/>
            <a:ext cx="367893" cy="365218"/>
            <a:chOff x="5305077" y="1502633"/>
            <a:chExt cx="367893" cy="365218"/>
          </a:xfrm>
        </p:grpSpPr>
        <p:sp>
          <p:nvSpPr>
            <p:cNvPr id="13298" name="Google Shape;13298;p8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9"/>
          <p:cNvGrpSpPr/>
          <p:nvPr/>
        </p:nvGrpSpPr>
        <p:grpSpPr>
          <a:xfrm>
            <a:off x="7100170" y="1319117"/>
            <a:ext cx="368308" cy="367033"/>
            <a:chOff x="7100170" y="1500117"/>
            <a:chExt cx="368308" cy="367033"/>
          </a:xfrm>
        </p:grpSpPr>
        <p:sp>
          <p:nvSpPr>
            <p:cNvPr id="13301" name="Google Shape;13301;p8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4" name="Google Shape;13314;p89"/>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5" name="Google Shape;13315;p89"/>
          <p:cNvGrpSpPr/>
          <p:nvPr/>
        </p:nvGrpSpPr>
        <p:grpSpPr>
          <a:xfrm>
            <a:off x="6649231" y="1319021"/>
            <a:ext cx="390287" cy="367065"/>
            <a:chOff x="6649231" y="1500021"/>
            <a:chExt cx="390287" cy="367065"/>
          </a:xfrm>
        </p:grpSpPr>
        <p:sp>
          <p:nvSpPr>
            <p:cNvPr id="13316" name="Google Shape;13316;p8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8" name="Google Shape;13328;p89"/>
          <p:cNvGrpSpPr/>
          <p:nvPr/>
        </p:nvGrpSpPr>
        <p:grpSpPr>
          <a:xfrm>
            <a:off x="5746938" y="1362503"/>
            <a:ext cx="387261" cy="280356"/>
            <a:chOff x="5746938" y="1543503"/>
            <a:chExt cx="387261" cy="280356"/>
          </a:xfrm>
        </p:grpSpPr>
        <p:sp>
          <p:nvSpPr>
            <p:cNvPr id="13329" name="Google Shape;13329;p8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1" name="Google Shape;13331;p89"/>
          <p:cNvGrpSpPr/>
          <p:nvPr/>
        </p:nvGrpSpPr>
        <p:grpSpPr>
          <a:xfrm>
            <a:off x="6196730" y="1344346"/>
            <a:ext cx="369072" cy="317467"/>
            <a:chOff x="6196730" y="1525346"/>
            <a:chExt cx="369072" cy="317467"/>
          </a:xfrm>
        </p:grpSpPr>
        <p:sp>
          <p:nvSpPr>
            <p:cNvPr id="13332" name="Google Shape;13332;p8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5" name="Google Shape;13335;p89"/>
          <p:cNvGrpSpPr/>
          <p:nvPr/>
        </p:nvGrpSpPr>
        <p:grpSpPr>
          <a:xfrm>
            <a:off x="4940592" y="1319690"/>
            <a:ext cx="246558" cy="367161"/>
            <a:chOff x="4940592" y="1500690"/>
            <a:chExt cx="246558" cy="367161"/>
          </a:xfrm>
        </p:grpSpPr>
        <p:sp>
          <p:nvSpPr>
            <p:cNvPr id="13336" name="Google Shape;13336;p8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0" name="Google Shape;13340;p89"/>
          <p:cNvGrpSpPr/>
          <p:nvPr/>
        </p:nvGrpSpPr>
        <p:grpSpPr>
          <a:xfrm>
            <a:off x="7964906" y="1318894"/>
            <a:ext cx="380858" cy="367575"/>
            <a:chOff x="7964906" y="1499894"/>
            <a:chExt cx="380858" cy="367575"/>
          </a:xfrm>
        </p:grpSpPr>
        <p:sp>
          <p:nvSpPr>
            <p:cNvPr id="13341" name="Google Shape;13341;p89"/>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9"/>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9"/>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4" name="Google Shape;13344;p89"/>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5" name="Google Shape;13345;p89"/>
          <p:cNvGrpSpPr/>
          <p:nvPr/>
        </p:nvGrpSpPr>
        <p:grpSpPr>
          <a:xfrm>
            <a:off x="8007400" y="2721278"/>
            <a:ext cx="285230" cy="355597"/>
            <a:chOff x="8007400" y="2902278"/>
            <a:chExt cx="285230" cy="355597"/>
          </a:xfrm>
        </p:grpSpPr>
        <p:sp>
          <p:nvSpPr>
            <p:cNvPr id="13346" name="Google Shape;13346;p8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8" name="Google Shape;13348;p89"/>
          <p:cNvGrpSpPr/>
          <p:nvPr/>
        </p:nvGrpSpPr>
        <p:grpSpPr>
          <a:xfrm>
            <a:off x="6219124" y="2721788"/>
            <a:ext cx="318231" cy="355470"/>
            <a:chOff x="6219124" y="2902788"/>
            <a:chExt cx="318231" cy="355470"/>
          </a:xfrm>
        </p:grpSpPr>
        <p:sp>
          <p:nvSpPr>
            <p:cNvPr id="13349" name="Google Shape;13349;p89"/>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9"/>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9"/>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2" name="Google Shape;13352;p89"/>
          <p:cNvGrpSpPr/>
          <p:nvPr/>
        </p:nvGrpSpPr>
        <p:grpSpPr>
          <a:xfrm>
            <a:off x="4969421" y="2721852"/>
            <a:ext cx="185109" cy="355406"/>
            <a:chOff x="4969421" y="2902852"/>
            <a:chExt cx="185109" cy="355406"/>
          </a:xfrm>
        </p:grpSpPr>
        <p:sp>
          <p:nvSpPr>
            <p:cNvPr id="13353" name="Google Shape;13353;p89"/>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9"/>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9"/>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9"/>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9"/>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9"/>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59" name="Google Shape;13359;p89"/>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9"/>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1" name="Google Shape;13361;p89"/>
          <p:cNvGrpSpPr/>
          <p:nvPr/>
        </p:nvGrpSpPr>
        <p:grpSpPr>
          <a:xfrm>
            <a:off x="6685259" y="2721852"/>
            <a:ext cx="311414" cy="355406"/>
            <a:chOff x="6685259" y="2902852"/>
            <a:chExt cx="311414" cy="355406"/>
          </a:xfrm>
        </p:grpSpPr>
        <p:sp>
          <p:nvSpPr>
            <p:cNvPr id="13362" name="Google Shape;13362;p8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5" name="Google Shape;13365;p89"/>
          <p:cNvGrpSpPr/>
          <p:nvPr/>
        </p:nvGrpSpPr>
        <p:grpSpPr>
          <a:xfrm>
            <a:off x="5309250" y="2722170"/>
            <a:ext cx="359579" cy="355852"/>
            <a:chOff x="5309250" y="2903170"/>
            <a:chExt cx="359579" cy="355852"/>
          </a:xfrm>
        </p:grpSpPr>
        <p:sp>
          <p:nvSpPr>
            <p:cNvPr id="13366" name="Google Shape;13366;p8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9" name="Google Shape;13369;p89"/>
          <p:cNvGrpSpPr/>
          <p:nvPr/>
        </p:nvGrpSpPr>
        <p:grpSpPr>
          <a:xfrm>
            <a:off x="2199565" y="2240172"/>
            <a:ext cx="312179" cy="353431"/>
            <a:chOff x="2199565" y="2421172"/>
            <a:chExt cx="312179" cy="353431"/>
          </a:xfrm>
        </p:grpSpPr>
        <p:sp>
          <p:nvSpPr>
            <p:cNvPr id="13370" name="Google Shape;13370;p8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2" name="Google Shape;13372;p89"/>
          <p:cNvGrpSpPr/>
          <p:nvPr/>
        </p:nvGrpSpPr>
        <p:grpSpPr>
          <a:xfrm>
            <a:off x="1750887" y="2244727"/>
            <a:ext cx="320143" cy="343269"/>
            <a:chOff x="1750887" y="2425727"/>
            <a:chExt cx="320143" cy="343269"/>
          </a:xfrm>
        </p:grpSpPr>
        <p:sp>
          <p:nvSpPr>
            <p:cNvPr id="13373" name="Google Shape;13373;p8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89"/>
          <p:cNvGrpSpPr/>
          <p:nvPr/>
        </p:nvGrpSpPr>
        <p:grpSpPr>
          <a:xfrm>
            <a:off x="1298037" y="2244727"/>
            <a:ext cx="338364" cy="342887"/>
            <a:chOff x="1298037" y="2425727"/>
            <a:chExt cx="338364" cy="342887"/>
          </a:xfrm>
        </p:grpSpPr>
        <p:sp>
          <p:nvSpPr>
            <p:cNvPr id="13376" name="Google Shape;13376;p8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0" name="Google Shape;13380;p89"/>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1" name="Google Shape;13381;p89"/>
          <p:cNvGrpSpPr/>
          <p:nvPr/>
        </p:nvGrpSpPr>
        <p:grpSpPr>
          <a:xfrm>
            <a:off x="3974207" y="2248009"/>
            <a:ext cx="320143" cy="338491"/>
            <a:chOff x="3974207" y="2429009"/>
            <a:chExt cx="320143" cy="338491"/>
          </a:xfrm>
        </p:grpSpPr>
        <p:sp>
          <p:nvSpPr>
            <p:cNvPr id="13382" name="Google Shape;13382;p8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89"/>
          <p:cNvGrpSpPr/>
          <p:nvPr/>
        </p:nvGrpSpPr>
        <p:grpSpPr>
          <a:xfrm>
            <a:off x="2623237" y="2250047"/>
            <a:ext cx="355024" cy="332630"/>
            <a:chOff x="2623237" y="2431047"/>
            <a:chExt cx="355024" cy="332630"/>
          </a:xfrm>
        </p:grpSpPr>
        <p:sp>
          <p:nvSpPr>
            <p:cNvPr id="13385" name="Google Shape;13385;p8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89"/>
          <p:cNvGrpSpPr/>
          <p:nvPr/>
        </p:nvGrpSpPr>
        <p:grpSpPr>
          <a:xfrm>
            <a:off x="6657194" y="2253073"/>
            <a:ext cx="375507" cy="367925"/>
            <a:chOff x="6657194" y="2434073"/>
            <a:chExt cx="375507" cy="367925"/>
          </a:xfrm>
        </p:grpSpPr>
        <p:sp>
          <p:nvSpPr>
            <p:cNvPr id="13390" name="Google Shape;13390;p8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89"/>
          <p:cNvGrpSpPr/>
          <p:nvPr/>
        </p:nvGrpSpPr>
        <p:grpSpPr>
          <a:xfrm>
            <a:off x="7101317" y="2260655"/>
            <a:ext cx="367925" cy="352380"/>
            <a:chOff x="7101317" y="2441655"/>
            <a:chExt cx="367925" cy="352380"/>
          </a:xfrm>
        </p:grpSpPr>
        <p:sp>
          <p:nvSpPr>
            <p:cNvPr id="13394" name="Google Shape;13394;p8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89"/>
          <p:cNvGrpSpPr/>
          <p:nvPr/>
        </p:nvGrpSpPr>
        <p:grpSpPr>
          <a:xfrm>
            <a:off x="5756399" y="2253456"/>
            <a:ext cx="367925" cy="367161"/>
            <a:chOff x="5756399" y="2434456"/>
            <a:chExt cx="367925" cy="367161"/>
          </a:xfrm>
        </p:grpSpPr>
        <p:sp>
          <p:nvSpPr>
            <p:cNvPr id="13397" name="Google Shape;13397;p8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4" name="Google Shape;13404;p89"/>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9"/>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6" name="Google Shape;13406;p89"/>
          <p:cNvGrpSpPr/>
          <p:nvPr/>
        </p:nvGrpSpPr>
        <p:grpSpPr>
          <a:xfrm>
            <a:off x="7964906" y="2253073"/>
            <a:ext cx="373627" cy="367925"/>
            <a:chOff x="7964906" y="2434073"/>
            <a:chExt cx="373627" cy="367925"/>
          </a:xfrm>
        </p:grpSpPr>
        <p:sp>
          <p:nvSpPr>
            <p:cNvPr id="13407" name="Google Shape;13407;p8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89"/>
          <p:cNvGrpSpPr/>
          <p:nvPr/>
        </p:nvGrpSpPr>
        <p:grpSpPr>
          <a:xfrm>
            <a:off x="6194086" y="2256737"/>
            <a:ext cx="369837" cy="360471"/>
            <a:chOff x="6194086" y="2437737"/>
            <a:chExt cx="369837" cy="360471"/>
          </a:xfrm>
        </p:grpSpPr>
        <p:sp>
          <p:nvSpPr>
            <p:cNvPr id="13410" name="Google Shape;13410;p8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2" name="Google Shape;13412;p89"/>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3413" name="Google Shape;13413;p89"/>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17" name="Shape 13417"/>
        <p:cNvGrpSpPr/>
        <p:nvPr/>
      </p:nvGrpSpPr>
      <p:grpSpPr>
        <a:xfrm>
          <a:off x="0" y="0"/>
          <a:ext cx="0" cy="0"/>
          <a:chOff x="0" y="0"/>
          <a:chExt cx="0" cy="0"/>
        </a:xfrm>
      </p:grpSpPr>
      <p:grpSp>
        <p:nvGrpSpPr>
          <p:cNvPr id="13418" name="Google Shape;13418;p90"/>
          <p:cNvGrpSpPr/>
          <p:nvPr/>
        </p:nvGrpSpPr>
        <p:grpSpPr>
          <a:xfrm>
            <a:off x="3541011" y="1334344"/>
            <a:ext cx="350166" cy="349434"/>
            <a:chOff x="3541011" y="1508594"/>
            <a:chExt cx="350166" cy="349434"/>
          </a:xfrm>
        </p:grpSpPr>
        <p:sp>
          <p:nvSpPr>
            <p:cNvPr id="13419" name="Google Shape;13419;p9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9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9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9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9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9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90"/>
          <p:cNvGrpSpPr/>
          <p:nvPr/>
        </p:nvGrpSpPr>
        <p:grpSpPr>
          <a:xfrm>
            <a:off x="3122257" y="1334344"/>
            <a:ext cx="294850" cy="349434"/>
            <a:chOff x="3122257" y="1508594"/>
            <a:chExt cx="294850" cy="349434"/>
          </a:xfrm>
        </p:grpSpPr>
        <p:sp>
          <p:nvSpPr>
            <p:cNvPr id="13433" name="Google Shape;13433;p90"/>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0"/>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0"/>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90"/>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90"/>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90"/>
          <p:cNvGrpSpPr/>
          <p:nvPr/>
        </p:nvGrpSpPr>
        <p:grpSpPr>
          <a:xfrm>
            <a:off x="910723" y="1333962"/>
            <a:ext cx="251660" cy="350166"/>
            <a:chOff x="910723" y="1508212"/>
            <a:chExt cx="251660" cy="350166"/>
          </a:xfrm>
        </p:grpSpPr>
        <p:sp>
          <p:nvSpPr>
            <p:cNvPr id="13439" name="Google Shape;13439;p90"/>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90"/>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0"/>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0"/>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0"/>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0"/>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90"/>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90"/>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0"/>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0"/>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0"/>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0"/>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0"/>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0"/>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0"/>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90"/>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90"/>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6" name="Google Shape;13456;p90"/>
          <p:cNvGrpSpPr/>
          <p:nvPr/>
        </p:nvGrpSpPr>
        <p:grpSpPr>
          <a:xfrm>
            <a:off x="1308631" y="1333580"/>
            <a:ext cx="350166" cy="350198"/>
            <a:chOff x="1308631" y="1507830"/>
            <a:chExt cx="350166" cy="350198"/>
          </a:xfrm>
        </p:grpSpPr>
        <p:sp>
          <p:nvSpPr>
            <p:cNvPr id="13457" name="Google Shape;13457;p9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9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9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90"/>
          <p:cNvGrpSpPr/>
          <p:nvPr/>
        </p:nvGrpSpPr>
        <p:grpSpPr>
          <a:xfrm>
            <a:off x="1756921" y="1335489"/>
            <a:ext cx="345997" cy="345997"/>
            <a:chOff x="1756921" y="1509739"/>
            <a:chExt cx="345997" cy="345997"/>
          </a:xfrm>
        </p:grpSpPr>
        <p:sp>
          <p:nvSpPr>
            <p:cNvPr id="13462" name="Google Shape;13462;p90"/>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0"/>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90"/>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90"/>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90"/>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0"/>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0"/>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0"/>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90"/>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0"/>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0"/>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0"/>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90"/>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90"/>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90"/>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0"/>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90"/>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90"/>
          <p:cNvGrpSpPr/>
          <p:nvPr/>
        </p:nvGrpSpPr>
        <p:grpSpPr>
          <a:xfrm>
            <a:off x="2216956" y="1336253"/>
            <a:ext cx="318721" cy="345615"/>
            <a:chOff x="2216956" y="1510503"/>
            <a:chExt cx="318721" cy="345615"/>
          </a:xfrm>
        </p:grpSpPr>
        <p:sp>
          <p:nvSpPr>
            <p:cNvPr id="13480" name="Google Shape;13480;p9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9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90"/>
          <p:cNvGrpSpPr/>
          <p:nvPr/>
        </p:nvGrpSpPr>
        <p:grpSpPr>
          <a:xfrm>
            <a:off x="3988156" y="1394211"/>
            <a:ext cx="349052" cy="230049"/>
            <a:chOff x="3988156" y="1568461"/>
            <a:chExt cx="349052" cy="230049"/>
          </a:xfrm>
        </p:grpSpPr>
        <p:sp>
          <p:nvSpPr>
            <p:cNvPr id="13486" name="Google Shape;13486;p9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90"/>
          <p:cNvGrpSpPr/>
          <p:nvPr/>
        </p:nvGrpSpPr>
        <p:grpSpPr>
          <a:xfrm>
            <a:off x="2633037" y="1325623"/>
            <a:ext cx="379002" cy="366112"/>
            <a:chOff x="2633037" y="1499873"/>
            <a:chExt cx="379002" cy="366112"/>
          </a:xfrm>
        </p:grpSpPr>
        <p:sp>
          <p:nvSpPr>
            <p:cNvPr id="13494" name="Google Shape;13494;p9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9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90"/>
          <p:cNvGrpSpPr/>
          <p:nvPr/>
        </p:nvGrpSpPr>
        <p:grpSpPr>
          <a:xfrm>
            <a:off x="6675256" y="1341919"/>
            <a:ext cx="327823" cy="357009"/>
            <a:chOff x="6675256" y="1516169"/>
            <a:chExt cx="327823" cy="357009"/>
          </a:xfrm>
        </p:grpSpPr>
        <p:sp>
          <p:nvSpPr>
            <p:cNvPr id="13501" name="Google Shape;13501;p9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9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9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90"/>
          <p:cNvGrpSpPr/>
          <p:nvPr/>
        </p:nvGrpSpPr>
        <p:grpSpPr>
          <a:xfrm>
            <a:off x="8020159" y="1342301"/>
            <a:ext cx="300897" cy="356627"/>
            <a:chOff x="8020159" y="1516551"/>
            <a:chExt cx="300897" cy="356627"/>
          </a:xfrm>
        </p:grpSpPr>
        <p:sp>
          <p:nvSpPr>
            <p:cNvPr id="13511" name="Google Shape;13511;p9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6" name="Google Shape;13516;p90"/>
          <p:cNvGrpSpPr/>
          <p:nvPr/>
        </p:nvGrpSpPr>
        <p:grpSpPr>
          <a:xfrm>
            <a:off x="5377363" y="1341919"/>
            <a:ext cx="257357" cy="356627"/>
            <a:chOff x="5377363" y="1516169"/>
            <a:chExt cx="257357" cy="356627"/>
          </a:xfrm>
        </p:grpSpPr>
        <p:sp>
          <p:nvSpPr>
            <p:cNvPr id="13517" name="Google Shape;13517;p9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9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9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9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90"/>
          <p:cNvGrpSpPr/>
          <p:nvPr/>
        </p:nvGrpSpPr>
        <p:grpSpPr>
          <a:xfrm>
            <a:off x="4880567" y="1361620"/>
            <a:ext cx="356245" cy="317607"/>
            <a:chOff x="4880567" y="1535870"/>
            <a:chExt cx="356245" cy="317607"/>
          </a:xfrm>
        </p:grpSpPr>
        <p:sp>
          <p:nvSpPr>
            <p:cNvPr id="13535" name="Google Shape;13535;p9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0" name="Google Shape;13540;p90"/>
          <p:cNvGrpSpPr/>
          <p:nvPr/>
        </p:nvGrpSpPr>
        <p:grpSpPr>
          <a:xfrm>
            <a:off x="5771483" y="1341537"/>
            <a:ext cx="357359" cy="357391"/>
            <a:chOff x="5771483" y="1515787"/>
            <a:chExt cx="357359" cy="357391"/>
          </a:xfrm>
        </p:grpSpPr>
        <p:sp>
          <p:nvSpPr>
            <p:cNvPr id="13541" name="Google Shape;13541;p9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90"/>
          <p:cNvGrpSpPr/>
          <p:nvPr/>
        </p:nvGrpSpPr>
        <p:grpSpPr>
          <a:xfrm>
            <a:off x="7121669" y="1359360"/>
            <a:ext cx="321362" cy="321362"/>
            <a:chOff x="7121669" y="1533610"/>
            <a:chExt cx="321362" cy="321362"/>
          </a:xfrm>
        </p:grpSpPr>
        <p:sp>
          <p:nvSpPr>
            <p:cNvPr id="13546" name="Google Shape;13546;p90"/>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0"/>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0"/>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0"/>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90"/>
          <p:cNvGrpSpPr/>
          <p:nvPr/>
        </p:nvGrpSpPr>
        <p:grpSpPr>
          <a:xfrm>
            <a:off x="7562766" y="1340614"/>
            <a:ext cx="327059" cy="360192"/>
            <a:chOff x="7562766" y="1514864"/>
            <a:chExt cx="327059" cy="360192"/>
          </a:xfrm>
        </p:grpSpPr>
        <p:sp>
          <p:nvSpPr>
            <p:cNvPr id="13551" name="Google Shape;13551;p9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9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9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5" name="Google Shape;13555;p90"/>
          <p:cNvGrpSpPr/>
          <p:nvPr/>
        </p:nvGrpSpPr>
        <p:grpSpPr>
          <a:xfrm>
            <a:off x="6221229" y="1324423"/>
            <a:ext cx="361636" cy="362183"/>
            <a:chOff x="6259175" y="1559008"/>
            <a:chExt cx="271743" cy="272093"/>
          </a:xfrm>
        </p:grpSpPr>
        <p:sp>
          <p:nvSpPr>
            <p:cNvPr id="13556" name="Google Shape;13556;p9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9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9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9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9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3" name="Google Shape;13573;p90"/>
          <p:cNvGrpSpPr/>
          <p:nvPr/>
        </p:nvGrpSpPr>
        <p:grpSpPr>
          <a:xfrm>
            <a:off x="6671087" y="1835054"/>
            <a:ext cx="332757" cy="281833"/>
            <a:chOff x="6671087" y="2009304"/>
            <a:chExt cx="332757" cy="281833"/>
          </a:xfrm>
        </p:grpSpPr>
        <p:sp>
          <p:nvSpPr>
            <p:cNvPr id="13574" name="Google Shape;13574;p9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9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6" name="Google Shape;13576;p90"/>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7" name="Google Shape;13577;p90"/>
          <p:cNvGrpSpPr/>
          <p:nvPr/>
        </p:nvGrpSpPr>
        <p:grpSpPr>
          <a:xfrm>
            <a:off x="2201806" y="1802335"/>
            <a:ext cx="349784" cy="349434"/>
            <a:chOff x="2201806" y="1976585"/>
            <a:chExt cx="349784" cy="349434"/>
          </a:xfrm>
        </p:grpSpPr>
        <p:sp>
          <p:nvSpPr>
            <p:cNvPr id="13578" name="Google Shape;13578;p9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9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2" name="Google Shape;13582;p90"/>
          <p:cNvGrpSpPr/>
          <p:nvPr/>
        </p:nvGrpSpPr>
        <p:grpSpPr>
          <a:xfrm>
            <a:off x="3094217" y="1802335"/>
            <a:ext cx="350198" cy="350548"/>
            <a:chOff x="3094217" y="1976585"/>
            <a:chExt cx="350198" cy="350548"/>
          </a:xfrm>
        </p:grpSpPr>
        <p:sp>
          <p:nvSpPr>
            <p:cNvPr id="13583" name="Google Shape;13583;p9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9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9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9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9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6" name="Google Shape;13596;p90"/>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97" name="Google Shape;13597;p90"/>
          <p:cNvGrpSpPr/>
          <p:nvPr/>
        </p:nvGrpSpPr>
        <p:grpSpPr>
          <a:xfrm>
            <a:off x="3979435" y="1802335"/>
            <a:ext cx="345265" cy="349848"/>
            <a:chOff x="3979435" y="1976585"/>
            <a:chExt cx="345265" cy="349848"/>
          </a:xfrm>
        </p:grpSpPr>
        <p:sp>
          <p:nvSpPr>
            <p:cNvPr id="13598" name="Google Shape;13598;p9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9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9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9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9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9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9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5" name="Google Shape;13615;p90"/>
          <p:cNvGrpSpPr/>
          <p:nvPr/>
        </p:nvGrpSpPr>
        <p:grpSpPr>
          <a:xfrm>
            <a:off x="3576626" y="1801571"/>
            <a:ext cx="284251" cy="351694"/>
            <a:chOff x="3576626" y="1975821"/>
            <a:chExt cx="284251" cy="351694"/>
          </a:xfrm>
        </p:grpSpPr>
        <p:sp>
          <p:nvSpPr>
            <p:cNvPr id="13616" name="Google Shape;13616;p90"/>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0"/>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90"/>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9" name="Google Shape;13619;p90"/>
          <p:cNvGrpSpPr/>
          <p:nvPr/>
        </p:nvGrpSpPr>
        <p:grpSpPr>
          <a:xfrm>
            <a:off x="2722090" y="2715912"/>
            <a:ext cx="238770" cy="371841"/>
            <a:chOff x="2722090" y="2890162"/>
            <a:chExt cx="238770" cy="371841"/>
          </a:xfrm>
        </p:grpSpPr>
        <p:sp>
          <p:nvSpPr>
            <p:cNvPr id="13620" name="Google Shape;13620;p9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3" name="Google Shape;13623;p90"/>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4" name="Google Shape;13624;p90"/>
          <p:cNvGrpSpPr/>
          <p:nvPr/>
        </p:nvGrpSpPr>
        <p:grpSpPr>
          <a:xfrm>
            <a:off x="6216367" y="1795906"/>
            <a:ext cx="361147" cy="361147"/>
            <a:chOff x="6216367" y="1970156"/>
            <a:chExt cx="361147" cy="361147"/>
          </a:xfrm>
        </p:grpSpPr>
        <p:sp>
          <p:nvSpPr>
            <p:cNvPr id="13625" name="Google Shape;13625;p90"/>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0"/>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0"/>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0"/>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9" name="Google Shape;13629;p90"/>
          <p:cNvGrpSpPr/>
          <p:nvPr/>
        </p:nvGrpSpPr>
        <p:grpSpPr>
          <a:xfrm>
            <a:off x="1289311" y="2751972"/>
            <a:ext cx="408156" cy="299783"/>
            <a:chOff x="1289311" y="2926222"/>
            <a:chExt cx="408156" cy="299783"/>
          </a:xfrm>
        </p:grpSpPr>
        <p:sp>
          <p:nvSpPr>
            <p:cNvPr id="13630" name="Google Shape;13630;p9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9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2" name="Google Shape;13632;p90"/>
          <p:cNvGrpSpPr/>
          <p:nvPr/>
        </p:nvGrpSpPr>
        <p:grpSpPr>
          <a:xfrm>
            <a:off x="7978465" y="1795142"/>
            <a:ext cx="361147" cy="360797"/>
            <a:chOff x="7978465" y="1969392"/>
            <a:chExt cx="361147" cy="360797"/>
          </a:xfrm>
        </p:grpSpPr>
        <p:sp>
          <p:nvSpPr>
            <p:cNvPr id="13633" name="Google Shape;13633;p9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9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2" name="Google Shape;13642;p90"/>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3" name="Google Shape;13643;p90"/>
          <p:cNvGrpSpPr/>
          <p:nvPr/>
        </p:nvGrpSpPr>
        <p:grpSpPr>
          <a:xfrm>
            <a:off x="854261" y="2734563"/>
            <a:ext cx="377474" cy="335748"/>
            <a:chOff x="854261" y="2908813"/>
            <a:chExt cx="377474" cy="335748"/>
          </a:xfrm>
        </p:grpSpPr>
        <p:sp>
          <p:nvSpPr>
            <p:cNvPr id="13644" name="Google Shape;13644;p90"/>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90"/>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90"/>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90"/>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90"/>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9" name="Google Shape;13649;p90"/>
          <p:cNvGrpSpPr/>
          <p:nvPr/>
        </p:nvGrpSpPr>
        <p:grpSpPr>
          <a:xfrm>
            <a:off x="1749728" y="2720527"/>
            <a:ext cx="386927" cy="363438"/>
            <a:chOff x="1749728" y="2894777"/>
            <a:chExt cx="386927" cy="363438"/>
          </a:xfrm>
        </p:grpSpPr>
        <p:sp>
          <p:nvSpPr>
            <p:cNvPr id="13650" name="Google Shape;13650;p9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9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9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9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9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9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7" name="Google Shape;13657;p90"/>
          <p:cNvGrpSpPr/>
          <p:nvPr/>
        </p:nvGrpSpPr>
        <p:grpSpPr>
          <a:xfrm>
            <a:off x="7098912" y="1795142"/>
            <a:ext cx="359651" cy="361560"/>
            <a:chOff x="7098912" y="1969392"/>
            <a:chExt cx="359651" cy="361560"/>
          </a:xfrm>
        </p:grpSpPr>
        <p:sp>
          <p:nvSpPr>
            <p:cNvPr id="13658" name="Google Shape;13658;p90"/>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0"/>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0"/>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0"/>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0"/>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0"/>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90"/>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90"/>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90"/>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0"/>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0"/>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0"/>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90"/>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1" name="Google Shape;13671;p90"/>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2" name="Google Shape;13672;p90"/>
          <p:cNvGrpSpPr/>
          <p:nvPr/>
        </p:nvGrpSpPr>
        <p:grpSpPr>
          <a:xfrm>
            <a:off x="5352728" y="1815989"/>
            <a:ext cx="327091" cy="322508"/>
            <a:chOff x="5352728" y="1990239"/>
            <a:chExt cx="327091" cy="322508"/>
          </a:xfrm>
        </p:grpSpPr>
        <p:sp>
          <p:nvSpPr>
            <p:cNvPr id="13673" name="Google Shape;13673;p9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90"/>
          <p:cNvGrpSpPr/>
          <p:nvPr/>
        </p:nvGrpSpPr>
        <p:grpSpPr>
          <a:xfrm>
            <a:off x="7538896" y="1795906"/>
            <a:ext cx="361147" cy="361529"/>
            <a:chOff x="7538896" y="1970156"/>
            <a:chExt cx="361147" cy="361529"/>
          </a:xfrm>
        </p:grpSpPr>
        <p:sp>
          <p:nvSpPr>
            <p:cNvPr id="13677" name="Google Shape;13677;p90"/>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90"/>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90"/>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0"/>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90"/>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90"/>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3" name="Google Shape;13683;p90"/>
          <p:cNvGrpSpPr/>
          <p:nvPr/>
        </p:nvGrpSpPr>
        <p:grpSpPr>
          <a:xfrm>
            <a:off x="4896099" y="1796670"/>
            <a:ext cx="358155" cy="358123"/>
            <a:chOff x="4896099" y="1970920"/>
            <a:chExt cx="358155" cy="358123"/>
          </a:xfrm>
        </p:grpSpPr>
        <p:sp>
          <p:nvSpPr>
            <p:cNvPr id="13684" name="Google Shape;13684;p90"/>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0"/>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0"/>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7" name="Google Shape;13687;p90"/>
          <p:cNvGrpSpPr/>
          <p:nvPr/>
        </p:nvGrpSpPr>
        <p:grpSpPr>
          <a:xfrm>
            <a:off x="4048787" y="2802769"/>
            <a:ext cx="283488" cy="198604"/>
            <a:chOff x="4048787" y="2977019"/>
            <a:chExt cx="283488" cy="198604"/>
          </a:xfrm>
        </p:grpSpPr>
        <p:sp>
          <p:nvSpPr>
            <p:cNvPr id="13688" name="Google Shape;13688;p9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90"/>
          <p:cNvGrpSpPr/>
          <p:nvPr/>
        </p:nvGrpSpPr>
        <p:grpSpPr>
          <a:xfrm>
            <a:off x="4054103" y="2255941"/>
            <a:ext cx="218687" cy="349052"/>
            <a:chOff x="4054103" y="2430191"/>
            <a:chExt cx="218687" cy="349052"/>
          </a:xfrm>
        </p:grpSpPr>
        <p:sp>
          <p:nvSpPr>
            <p:cNvPr id="13695" name="Google Shape;13695;p9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7" name="Google Shape;13697;p90"/>
          <p:cNvGrpSpPr/>
          <p:nvPr/>
        </p:nvGrpSpPr>
        <p:grpSpPr>
          <a:xfrm>
            <a:off x="2185128" y="2253299"/>
            <a:ext cx="382758" cy="356595"/>
            <a:chOff x="2185128" y="2427549"/>
            <a:chExt cx="382758" cy="356595"/>
          </a:xfrm>
        </p:grpSpPr>
        <p:sp>
          <p:nvSpPr>
            <p:cNvPr id="13698" name="Google Shape;13698;p9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2" name="Google Shape;13702;p90"/>
          <p:cNvGrpSpPr/>
          <p:nvPr/>
        </p:nvGrpSpPr>
        <p:grpSpPr>
          <a:xfrm>
            <a:off x="3539102" y="2253299"/>
            <a:ext cx="355099" cy="355481"/>
            <a:chOff x="3539102" y="2427549"/>
            <a:chExt cx="355099" cy="355481"/>
          </a:xfrm>
        </p:grpSpPr>
        <p:sp>
          <p:nvSpPr>
            <p:cNvPr id="13703" name="Google Shape;13703;p9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5" name="Google Shape;13705;p90"/>
          <p:cNvGrpSpPr/>
          <p:nvPr/>
        </p:nvGrpSpPr>
        <p:grpSpPr>
          <a:xfrm>
            <a:off x="2656907" y="2265043"/>
            <a:ext cx="332757" cy="332343"/>
            <a:chOff x="2656907" y="2439293"/>
            <a:chExt cx="332757" cy="332343"/>
          </a:xfrm>
        </p:grpSpPr>
        <p:sp>
          <p:nvSpPr>
            <p:cNvPr id="13706" name="Google Shape;13706;p90"/>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0"/>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0"/>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0"/>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90"/>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90"/>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0"/>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3" name="Google Shape;13713;p90"/>
          <p:cNvGrpSpPr/>
          <p:nvPr/>
        </p:nvGrpSpPr>
        <p:grpSpPr>
          <a:xfrm>
            <a:off x="1731523" y="2248366"/>
            <a:ext cx="399435" cy="365698"/>
            <a:chOff x="1731523" y="2422616"/>
            <a:chExt cx="399435" cy="365698"/>
          </a:xfrm>
        </p:grpSpPr>
        <p:sp>
          <p:nvSpPr>
            <p:cNvPr id="13714" name="Google Shape;13714;p9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9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90"/>
          <p:cNvGrpSpPr/>
          <p:nvPr/>
        </p:nvGrpSpPr>
        <p:grpSpPr>
          <a:xfrm>
            <a:off x="3097241" y="2259314"/>
            <a:ext cx="344883" cy="343387"/>
            <a:chOff x="3097241" y="2433564"/>
            <a:chExt cx="344883" cy="343387"/>
          </a:xfrm>
        </p:grpSpPr>
        <p:sp>
          <p:nvSpPr>
            <p:cNvPr id="13718" name="Google Shape;13718;p9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9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9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7" name="Google Shape;13727;p90"/>
          <p:cNvGrpSpPr/>
          <p:nvPr/>
        </p:nvGrpSpPr>
        <p:grpSpPr>
          <a:xfrm>
            <a:off x="1278299" y="2265043"/>
            <a:ext cx="410829" cy="332343"/>
            <a:chOff x="1278299" y="2439293"/>
            <a:chExt cx="410829" cy="332343"/>
          </a:xfrm>
        </p:grpSpPr>
        <p:sp>
          <p:nvSpPr>
            <p:cNvPr id="13728" name="Google Shape;13728;p9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9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9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9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9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9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90"/>
          <p:cNvGrpSpPr/>
          <p:nvPr/>
        </p:nvGrpSpPr>
        <p:grpSpPr>
          <a:xfrm>
            <a:off x="2661459" y="1840751"/>
            <a:ext cx="322508" cy="273494"/>
            <a:chOff x="2661459" y="2015001"/>
            <a:chExt cx="322508" cy="273494"/>
          </a:xfrm>
        </p:grpSpPr>
        <p:sp>
          <p:nvSpPr>
            <p:cNvPr id="13737" name="Google Shape;13737;p90"/>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0"/>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9" name="Google Shape;13739;p90"/>
          <p:cNvGrpSpPr/>
          <p:nvPr/>
        </p:nvGrpSpPr>
        <p:grpSpPr>
          <a:xfrm>
            <a:off x="870939" y="2265043"/>
            <a:ext cx="331993" cy="331993"/>
            <a:chOff x="870939" y="2439293"/>
            <a:chExt cx="331993" cy="331993"/>
          </a:xfrm>
        </p:grpSpPr>
        <p:sp>
          <p:nvSpPr>
            <p:cNvPr id="13740" name="Google Shape;13740;p9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9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9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9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9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6" name="Google Shape;13756;p90"/>
          <p:cNvGrpSpPr/>
          <p:nvPr/>
        </p:nvGrpSpPr>
        <p:grpSpPr>
          <a:xfrm>
            <a:off x="6644957" y="2282103"/>
            <a:ext cx="371395" cy="278904"/>
            <a:chOff x="6644957" y="2456353"/>
            <a:chExt cx="371395" cy="278904"/>
          </a:xfrm>
        </p:grpSpPr>
        <p:sp>
          <p:nvSpPr>
            <p:cNvPr id="13757" name="Google Shape;13757;p90"/>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0"/>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0"/>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0"/>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90"/>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90"/>
          <p:cNvGrpSpPr/>
          <p:nvPr/>
        </p:nvGrpSpPr>
        <p:grpSpPr>
          <a:xfrm>
            <a:off x="5388757" y="2240409"/>
            <a:ext cx="260349" cy="362292"/>
            <a:chOff x="5388757" y="2414659"/>
            <a:chExt cx="260349" cy="362292"/>
          </a:xfrm>
        </p:grpSpPr>
        <p:sp>
          <p:nvSpPr>
            <p:cNvPr id="13763" name="Google Shape;13763;p90"/>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0"/>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0"/>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0"/>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0"/>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90"/>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90"/>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0"/>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0"/>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0"/>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0"/>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90"/>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90"/>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0"/>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0"/>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0"/>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0"/>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0"/>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0"/>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90"/>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3" name="Google Shape;13783;p90"/>
          <p:cNvGrpSpPr/>
          <p:nvPr/>
        </p:nvGrpSpPr>
        <p:grpSpPr>
          <a:xfrm>
            <a:off x="3567142" y="2731507"/>
            <a:ext cx="348288" cy="340331"/>
            <a:chOff x="3567142" y="2905757"/>
            <a:chExt cx="348288" cy="340331"/>
          </a:xfrm>
        </p:grpSpPr>
        <p:sp>
          <p:nvSpPr>
            <p:cNvPr id="13784" name="Google Shape;13784;p90"/>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0"/>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0"/>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0"/>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0"/>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90"/>
          <p:cNvGrpSpPr/>
          <p:nvPr/>
        </p:nvGrpSpPr>
        <p:grpSpPr>
          <a:xfrm>
            <a:off x="870939" y="1801571"/>
            <a:ext cx="332375" cy="350071"/>
            <a:chOff x="870939" y="1975821"/>
            <a:chExt cx="332375" cy="350071"/>
          </a:xfrm>
        </p:grpSpPr>
        <p:sp>
          <p:nvSpPr>
            <p:cNvPr id="13790" name="Google Shape;13790;p90"/>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0"/>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0"/>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0"/>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4" name="Google Shape;13794;p90"/>
          <p:cNvGrpSpPr/>
          <p:nvPr/>
        </p:nvGrpSpPr>
        <p:grpSpPr>
          <a:xfrm>
            <a:off x="7967103" y="2240791"/>
            <a:ext cx="355863" cy="361911"/>
            <a:chOff x="7967103" y="2415041"/>
            <a:chExt cx="355863" cy="361911"/>
          </a:xfrm>
        </p:grpSpPr>
        <p:sp>
          <p:nvSpPr>
            <p:cNvPr id="13795" name="Google Shape;13795;p90"/>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90"/>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90"/>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0"/>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90"/>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90"/>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0"/>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0"/>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0"/>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0"/>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90"/>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90"/>
          <p:cNvGrpSpPr/>
          <p:nvPr/>
        </p:nvGrpSpPr>
        <p:grpSpPr>
          <a:xfrm>
            <a:off x="7529411" y="2240409"/>
            <a:ext cx="355863" cy="362292"/>
            <a:chOff x="7529411" y="2414659"/>
            <a:chExt cx="355863" cy="362292"/>
          </a:xfrm>
        </p:grpSpPr>
        <p:sp>
          <p:nvSpPr>
            <p:cNvPr id="13807" name="Google Shape;13807;p90"/>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0"/>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90"/>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90"/>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90"/>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90"/>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0"/>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90"/>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0"/>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0"/>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0"/>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90"/>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90"/>
          <p:cNvGrpSpPr/>
          <p:nvPr/>
        </p:nvGrpSpPr>
        <p:grpSpPr>
          <a:xfrm>
            <a:off x="5733194" y="2257468"/>
            <a:ext cx="446826" cy="327059"/>
            <a:chOff x="5733194" y="2431718"/>
            <a:chExt cx="446826" cy="327059"/>
          </a:xfrm>
        </p:grpSpPr>
        <p:sp>
          <p:nvSpPr>
            <p:cNvPr id="13820" name="Google Shape;13820;p9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9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90"/>
          <p:cNvGrpSpPr/>
          <p:nvPr/>
        </p:nvGrpSpPr>
        <p:grpSpPr>
          <a:xfrm>
            <a:off x="4876780" y="2243814"/>
            <a:ext cx="407774" cy="356627"/>
            <a:chOff x="4876780" y="2418064"/>
            <a:chExt cx="407774" cy="356627"/>
          </a:xfrm>
        </p:grpSpPr>
        <p:sp>
          <p:nvSpPr>
            <p:cNvPr id="13824" name="Google Shape;13824;p9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9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9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2" name="Google Shape;13832;p90"/>
          <p:cNvGrpSpPr/>
          <p:nvPr/>
        </p:nvGrpSpPr>
        <p:grpSpPr>
          <a:xfrm>
            <a:off x="7070872" y="2236621"/>
            <a:ext cx="398321" cy="371013"/>
            <a:chOff x="7070872" y="2410871"/>
            <a:chExt cx="398321" cy="371013"/>
          </a:xfrm>
        </p:grpSpPr>
        <p:sp>
          <p:nvSpPr>
            <p:cNvPr id="13833" name="Google Shape;13833;p9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9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7" name="Google Shape;13837;p90"/>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8" name="Google Shape;13838;p90"/>
          <p:cNvGrpSpPr/>
          <p:nvPr/>
        </p:nvGrpSpPr>
        <p:grpSpPr>
          <a:xfrm>
            <a:off x="5318259" y="2807861"/>
            <a:ext cx="371013" cy="220787"/>
            <a:chOff x="5318259" y="2982111"/>
            <a:chExt cx="371013" cy="220787"/>
          </a:xfrm>
        </p:grpSpPr>
        <p:sp>
          <p:nvSpPr>
            <p:cNvPr id="13839" name="Google Shape;13839;p9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9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9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9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9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9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7" name="Google Shape;13847;p90"/>
          <p:cNvGrpSpPr/>
          <p:nvPr/>
        </p:nvGrpSpPr>
        <p:grpSpPr>
          <a:xfrm>
            <a:off x="7073928" y="2731507"/>
            <a:ext cx="371395" cy="371809"/>
            <a:chOff x="7073928" y="2905757"/>
            <a:chExt cx="371395" cy="371809"/>
          </a:xfrm>
        </p:grpSpPr>
        <p:sp>
          <p:nvSpPr>
            <p:cNvPr id="13848" name="Google Shape;13848;p9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90"/>
          <p:cNvGrpSpPr/>
          <p:nvPr/>
        </p:nvGrpSpPr>
        <p:grpSpPr>
          <a:xfrm>
            <a:off x="6188327" y="2781158"/>
            <a:ext cx="371395" cy="272857"/>
            <a:chOff x="6188327" y="2955408"/>
            <a:chExt cx="371395" cy="272857"/>
          </a:xfrm>
        </p:grpSpPr>
        <p:sp>
          <p:nvSpPr>
            <p:cNvPr id="13852" name="Google Shape;13852;p90"/>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0"/>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90"/>
          <p:cNvGrpSpPr/>
          <p:nvPr/>
        </p:nvGrpSpPr>
        <p:grpSpPr>
          <a:xfrm>
            <a:off x="7521454" y="2731889"/>
            <a:ext cx="359651" cy="371013"/>
            <a:chOff x="7521454" y="2906139"/>
            <a:chExt cx="359651" cy="371013"/>
          </a:xfrm>
        </p:grpSpPr>
        <p:sp>
          <p:nvSpPr>
            <p:cNvPr id="13855" name="Google Shape;13855;p9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9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9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90"/>
          <p:cNvGrpSpPr/>
          <p:nvPr/>
        </p:nvGrpSpPr>
        <p:grpSpPr>
          <a:xfrm>
            <a:off x="5782845" y="2732271"/>
            <a:ext cx="301661" cy="371013"/>
            <a:chOff x="5782845" y="2906521"/>
            <a:chExt cx="301661" cy="371013"/>
          </a:xfrm>
        </p:grpSpPr>
        <p:sp>
          <p:nvSpPr>
            <p:cNvPr id="13861" name="Google Shape;13861;p9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90"/>
          <p:cNvGrpSpPr/>
          <p:nvPr/>
        </p:nvGrpSpPr>
        <p:grpSpPr>
          <a:xfrm>
            <a:off x="6630539" y="2743252"/>
            <a:ext cx="371777" cy="349434"/>
            <a:chOff x="6630539" y="2917502"/>
            <a:chExt cx="371777" cy="349434"/>
          </a:xfrm>
        </p:grpSpPr>
        <p:sp>
          <p:nvSpPr>
            <p:cNvPr id="13865" name="Google Shape;13865;p90"/>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0"/>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0"/>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0"/>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90"/>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0"/>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0"/>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2" name="Google Shape;13872;p90"/>
          <p:cNvGrpSpPr/>
          <p:nvPr/>
        </p:nvGrpSpPr>
        <p:grpSpPr>
          <a:xfrm>
            <a:off x="2171474" y="3194979"/>
            <a:ext cx="408156" cy="343737"/>
            <a:chOff x="2171474" y="3369229"/>
            <a:chExt cx="408156" cy="343737"/>
          </a:xfrm>
        </p:grpSpPr>
        <p:sp>
          <p:nvSpPr>
            <p:cNvPr id="13873" name="Google Shape;13873;p90"/>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90"/>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90"/>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90"/>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7" name="Google Shape;13877;p90"/>
          <p:cNvGrpSpPr/>
          <p:nvPr/>
        </p:nvGrpSpPr>
        <p:grpSpPr>
          <a:xfrm>
            <a:off x="4891198" y="2750858"/>
            <a:ext cx="334634" cy="334634"/>
            <a:chOff x="4891198" y="2925108"/>
            <a:chExt cx="334634" cy="334634"/>
          </a:xfrm>
        </p:grpSpPr>
        <p:sp>
          <p:nvSpPr>
            <p:cNvPr id="13878" name="Google Shape;13878;p90"/>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90"/>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0"/>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90"/>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90"/>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0"/>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0"/>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0"/>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90"/>
          <p:cNvGrpSpPr/>
          <p:nvPr/>
        </p:nvGrpSpPr>
        <p:grpSpPr>
          <a:xfrm>
            <a:off x="7976174" y="2750858"/>
            <a:ext cx="334666" cy="334634"/>
            <a:chOff x="7976174" y="2925108"/>
            <a:chExt cx="334666" cy="334634"/>
          </a:xfrm>
        </p:grpSpPr>
        <p:sp>
          <p:nvSpPr>
            <p:cNvPr id="13887" name="Google Shape;13887;p9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9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9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90"/>
          <p:cNvGrpSpPr/>
          <p:nvPr/>
        </p:nvGrpSpPr>
        <p:grpSpPr>
          <a:xfrm>
            <a:off x="3091957" y="3199881"/>
            <a:ext cx="354717" cy="332757"/>
            <a:chOff x="3091957" y="3374131"/>
            <a:chExt cx="354717" cy="332757"/>
          </a:xfrm>
        </p:grpSpPr>
        <p:sp>
          <p:nvSpPr>
            <p:cNvPr id="13897" name="Google Shape;13897;p90"/>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90"/>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0"/>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0"/>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90"/>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90"/>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3" name="Google Shape;13903;p90"/>
          <p:cNvGrpSpPr/>
          <p:nvPr/>
        </p:nvGrpSpPr>
        <p:grpSpPr>
          <a:xfrm>
            <a:off x="3988156" y="3205960"/>
            <a:ext cx="353954" cy="318880"/>
            <a:chOff x="3988156" y="3380210"/>
            <a:chExt cx="353954" cy="318880"/>
          </a:xfrm>
        </p:grpSpPr>
        <p:sp>
          <p:nvSpPr>
            <p:cNvPr id="13904" name="Google Shape;13904;p90"/>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90"/>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90"/>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0"/>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0"/>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90"/>
          <p:cNvGrpSpPr/>
          <p:nvPr/>
        </p:nvGrpSpPr>
        <p:grpSpPr>
          <a:xfrm>
            <a:off x="3541011" y="3193070"/>
            <a:ext cx="348257" cy="346188"/>
            <a:chOff x="3541011" y="3367320"/>
            <a:chExt cx="348257" cy="346188"/>
          </a:xfrm>
        </p:grpSpPr>
        <p:sp>
          <p:nvSpPr>
            <p:cNvPr id="13910" name="Google Shape;13910;p90"/>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90"/>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90"/>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0"/>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4" name="Google Shape;13914;p90"/>
          <p:cNvGrpSpPr/>
          <p:nvPr/>
        </p:nvGrpSpPr>
        <p:grpSpPr>
          <a:xfrm>
            <a:off x="1314678" y="3183967"/>
            <a:ext cx="334666" cy="365348"/>
            <a:chOff x="1314678" y="3358217"/>
            <a:chExt cx="334666" cy="365348"/>
          </a:xfrm>
        </p:grpSpPr>
        <p:sp>
          <p:nvSpPr>
            <p:cNvPr id="13915" name="Google Shape;13915;p9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9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0" name="Google Shape;13920;p90"/>
          <p:cNvGrpSpPr/>
          <p:nvPr/>
        </p:nvGrpSpPr>
        <p:grpSpPr>
          <a:xfrm>
            <a:off x="1748582" y="3198385"/>
            <a:ext cx="359269" cy="335780"/>
            <a:chOff x="1748582" y="3372635"/>
            <a:chExt cx="359269" cy="335780"/>
          </a:xfrm>
        </p:grpSpPr>
        <p:sp>
          <p:nvSpPr>
            <p:cNvPr id="13921" name="Google Shape;13921;p90"/>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2" name="Google Shape;13922;p90"/>
            <p:cNvGrpSpPr/>
            <p:nvPr/>
          </p:nvGrpSpPr>
          <p:grpSpPr>
            <a:xfrm>
              <a:off x="1748582" y="3372635"/>
              <a:ext cx="333520" cy="335780"/>
              <a:chOff x="1748582" y="3372635"/>
              <a:chExt cx="333520" cy="335780"/>
            </a:xfrm>
          </p:grpSpPr>
          <p:sp>
            <p:nvSpPr>
              <p:cNvPr id="13923" name="Google Shape;13923;p90"/>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0"/>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90"/>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26" name="Google Shape;13926;p90"/>
          <p:cNvGrpSpPr/>
          <p:nvPr/>
        </p:nvGrpSpPr>
        <p:grpSpPr>
          <a:xfrm>
            <a:off x="2640993" y="3183585"/>
            <a:ext cx="365348" cy="364966"/>
            <a:chOff x="2640993" y="3357835"/>
            <a:chExt cx="365348" cy="364966"/>
          </a:xfrm>
        </p:grpSpPr>
        <p:sp>
          <p:nvSpPr>
            <p:cNvPr id="13927" name="Google Shape;13927;p9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9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9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9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90"/>
          <p:cNvGrpSpPr/>
          <p:nvPr/>
        </p:nvGrpSpPr>
        <p:grpSpPr>
          <a:xfrm>
            <a:off x="4886264" y="3191924"/>
            <a:ext cx="350548" cy="350198"/>
            <a:chOff x="4886264" y="3366174"/>
            <a:chExt cx="350548" cy="350198"/>
          </a:xfrm>
        </p:grpSpPr>
        <p:sp>
          <p:nvSpPr>
            <p:cNvPr id="13938" name="Google Shape;13938;p9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9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9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9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9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90"/>
          <p:cNvGrpSpPr/>
          <p:nvPr/>
        </p:nvGrpSpPr>
        <p:grpSpPr>
          <a:xfrm>
            <a:off x="5331913" y="3239697"/>
            <a:ext cx="347143" cy="254684"/>
            <a:chOff x="5331913" y="3413947"/>
            <a:chExt cx="347143" cy="254684"/>
          </a:xfrm>
        </p:grpSpPr>
        <p:sp>
          <p:nvSpPr>
            <p:cNvPr id="13952" name="Google Shape;13952;p9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9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9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9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8" name="Google Shape;13958;p90"/>
          <p:cNvGrpSpPr/>
          <p:nvPr/>
        </p:nvGrpSpPr>
        <p:grpSpPr>
          <a:xfrm>
            <a:off x="5776798" y="3235528"/>
            <a:ext cx="346379" cy="264518"/>
            <a:chOff x="5776798" y="3409778"/>
            <a:chExt cx="346379" cy="264518"/>
          </a:xfrm>
        </p:grpSpPr>
        <p:sp>
          <p:nvSpPr>
            <p:cNvPr id="13959" name="Google Shape;13959;p90"/>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90"/>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90"/>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90"/>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0"/>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90"/>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5" name="Google Shape;13965;p90"/>
          <p:cNvGrpSpPr/>
          <p:nvPr/>
        </p:nvGrpSpPr>
        <p:grpSpPr>
          <a:xfrm>
            <a:off x="7108015" y="3222255"/>
            <a:ext cx="344883" cy="290299"/>
            <a:chOff x="7108015" y="3396505"/>
            <a:chExt cx="344883" cy="290299"/>
          </a:xfrm>
        </p:grpSpPr>
        <p:sp>
          <p:nvSpPr>
            <p:cNvPr id="13966" name="Google Shape;13966;p90"/>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0"/>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0"/>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0"/>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90"/>
          <p:cNvGrpSpPr/>
          <p:nvPr/>
        </p:nvGrpSpPr>
        <p:grpSpPr>
          <a:xfrm>
            <a:off x="7551754" y="3216558"/>
            <a:ext cx="344883" cy="301311"/>
            <a:chOff x="7551754" y="3390808"/>
            <a:chExt cx="344883" cy="301311"/>
          </a:xfrm>
        </p:grpSpPr>
        <p:sp>
          <p:nvSpPr>
            <p:cNvPr id="13971" name="Google Shape;13971;p9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9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9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9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2" name="Google Shape;13982;p90"/>
          <p:cNvGrpSpPr/>
          <p:nvPr/>
        </p:nvGrpSpPr>
        <p:grpSpPr>
          <a:xfrm>
            <a:off x="6707084" y="3213153"/>
            <a:ext cx="261145" cy="308504"/>
            <a:chOff x="6707084" y="3387403"/>
            <a:chExt cx="261145" cy="308504"/>
          </a:xfrm>
        </p:grpSpPr>
        <p:sp>
          <p:nvSpPr>
            <p:cNvPr id="13983" name="Google Shape;13983;p90"/>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90"/>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0"/>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0"/>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90"/>
          <p:cNvGrpSpPr/>
          <p:nvPr/>
        </p:nvGrpSpPr>
        <p:grpSpPr>
          <a:xfrm>
            <a:off x="848978" y="4123387"/>
            <a:ext cx="377824" cy="324418"/>
            <a:chOff x="848978" y="4297637"/>
            <a:chExt cx="377824" cy="324418"/>
          </a:xfrm>
        </p:grpSpPr>
        <p:sp>
          <p:nvSpPr>
            <p:cNvPr id="13988" name="Google Shape;13988;p9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9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90"/>
          <p:cNvGrpSpPr/>
          <p:nvPr/>
        </p:nvGrpSpPr>
        <p:grpSpPr>
          <a:xfrm>
            <a:off x="1754279" y="4112343"/>
            <a:ext cx="351439" cy="345965"/>
            <a:chOff x="1754279" y="4286593"/>
            <a:chExt cx="351439" cy="345965"/>
          </a:xfrm>
        </p:grpSpPr>
        <p:sp>
          <p:nvSpPr>
            <p:cNvPr id="13991" name="Google Shape;13991;p9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9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9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9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6" name="Google Shape;13996;p90"/>
          <p:cNvGrpSpPr/>
          <p:nvPr/>
        </p:nvGrpSpPr>
        <p:grpSpPr>
          <a:xfrm>
            <a:off x="3996113" y="4116926"/>
            <a:ext cx="336512" cy="335048"/>
            <a:chOff x="3996113" y="4291176"/>
            <a:chExt cx="336512" cy="335048"/>
          </a:xfrm>
        </p:grpSpPr>
        <p:sp>
          <p:nvSpPr>
            <p:cNvPr id="13997" name="Google Shape;13997;p9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9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0" name="Google Shape;14000;p90"/>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1" name="Google Shape;14001;p90"/>
          <p:cNvGrpSpPr/>
          <p:nvPr/>
        </p:nvGrpSpPr>
        <p:grpSpPr>
          <a:xfrm>
            <a:off x="2179081" y="4111261"/>
            <a:ext cx="397525" cy="348670"/>
            <a:chOff x="2179081" y="4285511"/>
            <a:chExt cx="397525" cy="348670"/>
          </a:xfrm>
        </p:grpSpPr>
        <p:sp>
          <p:nvSpPr>
            <p:cNvPr id="14002" name="Google Shape;14002;p9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90"/>
          <p:cNvGrpSpPr/>
          <p:nvPr/>
        </p:nvGrpSpPr>
        <p:grpSpPr>
          <a:xfrm>
            <a:off x="3584201" y="4120746"/>
            <a:ext cx="267574" cy="329415"/>
            <a:chOff x="3584201" y="4294996"/>
            <a:chExt cx="267574" cy="329415"/>
          </a:xfrm>
        </p:grpSpPr>
        <p:sp>
          <p:nvSpPr>
            <p:cNvPr id="14005" name="Google Shape;14005;p9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9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9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9" name="Google Shape;14009;p90"/>
          <p:cNvGrpSpPr/>
          <p:nvPr/>
        </p:nvGrpSpPr>
        <p:grpSpPr>
          <a:xfrm>
            <a:off x="3082855" y="4121478"/>
            <a:ext cx="375946" cy="327823"/>
            <a:chOff x="3082855" y="4295728"/>
            <a:chExt cx="375946" cy="327823"/>
          </a:xfrm>
        </p:grpSpPr>
        <p:sp>
          <p:nvSpPr>
            <p:cNvPr id="14010" name="Google Shape;14010;p9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9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9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9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9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1" name="Google Shape;14021;p90"/>
          <p:cNvGrpSpPr/>
          <p:nvPr/>
        </p:nvGrpSpPr>
        <p:grpSpPr>
          <a:xfrm>
            <a:off x="2749016" y="4116926"/>
            <a:ext cx="150831" cy="336926"/>
            <a:chOff x="2749016" y="4291176"/>
            <a:chExt cx="150831" cy="336926"/>
          </a:xfrm>
        </p:grpSpPr>
        <p:sp>
          <p:nvSpPr>
            <p:cNvPr id="14022" name="Google Shape;14022;p9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9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9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6" name="Google Shape;14026;p90"/>
          <p:cNvGrpSpPr/>
          <p:nvPr/>
        </p:nvGrpSpPr>
        <p:grpSpPr>
          <a:xfrm>
            <a:off x="7127716" y="4105182"/>
            <a:ext cx="248254" cy="361942"/>
            <a:chOff x="7127716" y="4279432"/>
            <a:chExt cx="248254" cy="361942"/>
          </a:xfrm>
        </p:grpSpPr>
        <p:sp>
          <p:nvSpPr>
            <p:cNvPr id="14027" name="Google Shape;14027;p90"/>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0"/>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0"/>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0"/>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0"/>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0"/>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0"/>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90"/>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0"/>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6" name="Google Shape;14036;p90"/>
          <p:cNvGrpSpPr/>
          <p:nvPr/>
        </p:nvGrpSpPr>
        <p:grpSpPr>
          <a:xfrm>
            <a:off x="7565408" y="4105182"/>
            <a:ext cx="248255" cy="361942"/>
            <a:chOff x="7565408" y="4279432"/>
            <a:chExt cx="248255" cy="361942"/>
          </a:xfrm>
        </p:grpSpPr>
        <p:sp>
          <p:nvSpPr>
            <p:cNvPr id="14037" name="Google Shape;14037;p90"/>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0"/>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90"/>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90"/>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0"/>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0"/>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0"/>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0"/>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90"/>
          <p:cNvGrpSpPr/>
          <p:nvPr/>
        </p:nvGrpSpPr>
        <p:grpSpPr>
          <a:xfrm>
            <a:off x="6264109" y="4105182"/>
            <a:ext cx="225498" cy="361560"/>
            <a:chOff x="6264109" y="4279432"/>
            <a:chExt cx="225498" cy="361560"/>
          </a:xfrm>
        </p:grpSpPr>
        <p:sp>
          <p:nvSpPr>
            <p:cNvPr id="14046" name="Google Shape;14046;p90"/>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90"/>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8" name="Google Shape;14048;p90"/>
          <p:cNvGrpSpPr/>
          <p:nvPr/>
        </p:nvGrpSpPr>
        <p:grpSpPr>
          <a:xfrm>
            <a:off x="7929578" y="4110115"/>
            <a:ext cx="395266" cy="351312"/>
            <a:chOff x="7929578" y="4284365"/>
            <a:chExt cx="395266" cy="351312"/>
          </a:xfrm>
        </p:grpSpPr>
        <p:sp>
          <p:nvSpPr>
            <p:cNvPr id="14049" name="Google Shape;14049;p90"/>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90"/>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0"/>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0"/>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90"/>
          <p:cNvGrpSpPr/>
          <p:nvPr/>
        </p:nvGrpSpPr>
        <p:grpSpPr>
          <a:xfrm>
            <a:off x="6595502" y="4149527"/>
            <a:ext cx="426315" cy="332826"/>
            <a:chOff x="6639652" y="4323777"/>
            <a:chExt cx="426315" cy="332826"/>
          </a:xfrm>
        </p:grpSpPr>
        <p:sp>
          <p:nvSpPr>
            <p:cNvPr id="14054" name="Google Shape;14054;p90"/>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0"/>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0"/>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0"/>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0"/>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90"/>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0"/>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90"/>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90"/>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90"/>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4" name="Google Shape;14064;p90"/>
          <p:cNvGrpSpPr/>
          <p:nvPr/>
        </p:nvGrpSpPr>
        <p:grpSpPr>
          <a:xfrm>
            <a:off x="5357662" y="4123387"/>
            <a:ext cx="287275" cy="326296"/>
            <a:chOff x="5357662" y="4297637"/>
            <a:chExt cx="287275" cy="326296"/>
          </a:xfrm>
        </p:grpSpPr>
        <p:sp>
          <p:nvSpPr>
            <p:cNvPr id="14065" name="Google Shape;14065;p90"/>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0"/>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0"/>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0"/>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0"/>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0" name="Google Shape;14070;p90"/>
          <p:cNvGrpSpPr/>
          <p:nvPr/>
        </p:nvGrpSpPr>
        <p:grpSpPr>
          <a:xfrm>
            <a:off x="5774124" y="4120300"/>
            <a:ext cx="331611" cy="331674"/>
            <a:chOff x="5774124" y="4294550"/>
            <a:chExt cx="331611" cy="331674"/>
          </a:xfrm>
        </p:grpSpPr>
        <p:sp>
          <p:nvSpPr>
            <p:cNvPr id="14071" name="Google Shape;14071;p90"/>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0"/>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3" name="Google Shape;14073;p90"/>
          <p:cNvGrpSpPr/>
          <p:nvPr/>
        </p:nvGrpSpPr>
        <p:grpSpPr>
          <a:xfrm>
            <a:off x="4890434" y="4113139"/>
            <a:ext cx="345997" cy="346029"/>
            <a:chOff x="4890434" y="4287389"/>
            <a:chExt cx="345997" cy="346029"/>
          </a:xfrm>
        </p:grpSpPr>
        <p:sp>
          <p:nvSpPr>
            <p:cNvPr id="14074" name="Google Shape;14074;p9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9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90"/>
          <p:cNvGrpSpPr/>
          <p:nvPr/>
        </p:nvGrpSpPr>
        <p:grpSpPr>
          <a:xfrm>
            <a:off x="2165809" y="3636809"/>
            <a:ext cx="422542" cy="342973"/>
            <a:chOff x="2165809" y="3811059"/>
            <a:chExt cx="422542" cy="342973"/>
          </a:xfrm>
        </p:grpSpPr>
        <p:sp>
          <p:nvSpPr>
            <p:cNvPr id="14082" name="Google Shape;14082;p90"/>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90"/>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0"/>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0"/>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0"/>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0"/>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0"/>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0"/>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90"/>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90"/>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0"/>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0"/>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0"/>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0"/>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0"/>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90"/>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90"/>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0"/>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00" name="Google Shape;14100;p90"/>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01" name="Google Shape;14101;p90"/>
          <p:cNvGrpSpPr/>
          <p:nvPr/>
        </p:nvGrpSpPr>
        <p:grpSpPr>
          <a:xfrm>
            <a:off x="903530" y="3631875"/>
            <a:ext cx="264550" cy="353222"/>
            <a:chOff x="903530" y="3806125"/>
            <a:chExt cx="264550" cy="353222"/>
          </a:xfrm>
        </p:grpSpPr>
        <p:sp>
          <p:nvSpPr>
            <p:cNvPr id="14102" name="Google Shape;14102;p90"/>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0"/>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90"/>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0"/>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6" name="Google Shape;14106;p90"/>
          <p:cNvGrpSpPr/>
          <p:nvPr/>
        </p:nvGrpSpPr>
        <p:grpSpPr>
          <a:xfrm>
            <a:off x="850092" y="3178684"/>
            <a:ext cx="369517" cy="375660"/>
            <a:chOff x="850092" y="3352934"/>
            <a:chExt cx="369517" cy="375660"/>
          </a:xfrm>
        </p:grpSpPr>
        <p:sp>
          <p:nvSpPr>
            <p:cNvPr id="14107" name="Google Shape;14107;p9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90"/>
          <p:cNvGrpSpPr/>
          <p:nvPr/>
        </p:nvGrpSpPr>
        <p:grpSpPr>
          <a:xfrm>
            <a:off x="2611458" y="3642124"/>
            <a:ext cx="426329" cy="332375"/>
            <a:chOff x="2611458" y="3816374"/>
            <a:chExt cx="426329" cy="332375"/>
          </a:xfrm>
        </p:grpSpPr>
        <p:sp>
          <p:nvSpPr>
            <p:cNvPr id="14113" name="Google Shape;14113;p9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9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9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3" name="Google Shape;14123;p90"/>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4" name="Google Shape;14124;p90"/>
          <p:cNvGrpSpPr/>
          <p:nvPr/>
        </p:nvGrpSpPr>
        <p:grpSpPr>
          <a:xfrm>
            <a:off x="4019984" y="3631143"/>
            <a:ext cx="293704" cy="353954"/>
            <a:chOff x="4019984" y="3805393"/>
            <a:chExt cx="293704" cy="353954"/>
          </a:xfrm>
        </p:grpSpPr>
        <p:sp>
          <p:nvSpPr>
            <p:cNvPr id="14125" name="Google Shape;14125;p9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7" name="Google Shape;14127;p90"/>
          <p:cNvGrpSpPr/>
          <p:nvPr/>
        </p:nvGrpSpPr>
        <p:grpSpPr>
          <a:xfrm>
            <a:off x="8006505" y="3215794"/>
            <a:ext cx="323654" cy="303189"/>
            <a:chOff x="8006505" y="3390044"/>
            <a:chExt cx="323654" cy="303189"/>
          </a:xfrm>
        </p:grpSpPr>
        <p:sp>
          <p:nvSpPr>
            <p:cNvPr id="14128" name="Google Shape;14128;p9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9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9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90"/>
          <p:cNvGrpSpPr/>
          <p:nvPr/>
        </p:nvGrpSpPr>
        <p:grpSpPr>
          <a:xfrm>
            <a:off x="1299146" y="3632257"/>
            <a:ext cx="367990" cy="351312"/>
            <a:chOff x="1299146" y="3806507"/>
            <a:chExt cx="367990" cy="351312"/>
          </a:xfrm>
        </p:grpSpPr>
        <p:sp>
          <p:nvSpPr>
            <p:cNvPr id="14135" name="Google Shape;14135;p90"/>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0"/>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7" name="Google Shape;14137;p90"/>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8" name="Google Shape;14138;p90"/>
          <p:cNvGrpSpPr/>
          <p:nvPr/>
        </p:nvGrpSpPr>
        <p:grpSpPr>
          <a:xfrm>
            <a:off x="3095745" y="3631143"/>
            <a:ext cx="352840" cy="354717"/>
            <a:chOff x="3095745" y="3805393"/>
            <a:chExt cx="352840" cy="354717"/>
          </a:xfrm>
        </p:grpSpPr>
        <p:sp>
          <p:nvSpPr>
            <p:cNvPr id="14139" name="Google Shape;14139;p9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9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90"/>
          <p:cNvGrpSpPr/>
          <p:nvPr/>
        </p:nvGrpSpPr>
        <p:grpSpPr>
          <a:xfrm>
            <a:off x="7550258" y="3658420"/>
            <a:ext cx="371395" cy="301279"/>
            <a:chOff x="7550258" y="3832670"/>
            <a:chExt cx="371395" cy="301279"/>
          </a:xfrm>
        </p:grpSpPr>
        <p:sp>
          <p:nvSpPr>
            <p:cNvPr id="14146" name="Google Shape;14146;p9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9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9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9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9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4" name="Google Shape;14164;p90"/>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5" name="Google Shape;14165;p90"/>
          <p:cNvGrpSpPr/>
          <p:nvPr/>
        </p:nvGrpSpPr>
        <p:grpSpPr>
          <a:xfrm>
            <a:off x="6659725" y="3633785"/>
            <a:ext cx="367608" cy="350548"/>
            <a:chOff x="6659725" y="3808035"/>
            <a:chExt cx="367608" cy="350548"/>
          </a:xfrm>
        </p:grpSpPr>
        <p:sp>
          <p:nvSpPr>
            <p:cNvPr id="14166" name="Google Shape;14166;p9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8" name="Google Shape;14168;p90"/>
          <p:cNvGrpSpPr/>
          <p:nvPr/>
        </p:nvGrpSpPr>
        <p:grpSpPr>
          <a:xfrm>
            <a:off x="6219391" y="3642506"/>
            <a:ext cx="356627" cy="334252"/>
            <a:chOff x="6219391" y="3816756"/>
            <a:chExt cx="356627" cy="334252"/>
          </a:xfrm>
        </p:grpSpPr>
        <p:sp>
          <p:nvSpPr>
            <p:cNvPr id="14169" name="Google Shape;14169;p9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9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3" name="Google Shape;14173;p90"/>
          <p:cNvGrpSpPr/>
          <p:nvPr/>
        </p:nvGrpSpPr>
        <p:grpSpPr>
          <a:xfrm>
            <a:off x="5778676" y="3652722"/>
            <a:ext cx="349052" cy="313055"/>
            <a:chOff x="5778676" y="3826972"/>
            <a:chExt cx="349052" cy="313055"/>
          </a:xfrm>
        </p:grpSpPr>
        <p:sp>
          <p:nvSpPr>
            <p:cNvPr id="14174" name="Google Shape;14174;p9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9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9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9" name="Google Shape;14179;p90"/>
          <p:cNvGrpSpPr/>
          <p:nvPr/>
        </p:nvGrpSpPr>
        <p:grpSpPr>
          <a:xfrm>
            <a:off x="5355784" y="3660297"/>
            <a:ext cx="299019" cy="297905"/>
            <a:chOff x="5355784" y="3834547"/>
            <a:chExt cx="299019" cy="297905"/>
          </a:xfrm>
        </p:grpSpPr>
        <p:sp>
          <p:nvSpPr>
            <p:cNvPr id="14180" name="Google Shape;14180;p9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9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9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90"/>
          <p:cNvGrpSpPr/>
          <p:nvPr/>
        </p:nvGrpSpPr>
        <p:grpSpPr>
          <a:xfrm>
            <a:off x="8036455" y="3633021"/>
            <a:ext cx="292176" cy="353985"/>
            <a:chOff x="8036455" y="3807271"/>
            <a:chExt cx="292176" cy="353985"/>
          </a:xfrm>
        </p:grpSpPr>
        <p:sp>
          <p:nvSpPr>
            <p:cNvPr id="14185" name="Google Shape;14185;p9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7" name="Google Shape;14187;p90"/>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4188" name="Google Shape;14188;p90"/>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4189" name="Google Shape;14189;p90"/>
          <p:cNvGrpSpPr/>
          <p:nvPr/>
        </p:nvGrpSpPr>
        <p:grpSpPr>
          <a:xfrm>
            <a:off x="4874902" y="3634549"/>
            <a:ext cx="345615" cy="350835"/>
            <a:chOff x="4874902" y="3808799"/>
            <a:chExt cx="345615" cy="350835"/>
          </a:xfrm>
        </p:grpSpPr>
        <p:sp>
          <p:nvSpPr>
            <p:cNvPr id="14190" name="Google Shape;14190;p9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9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9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9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9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9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9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9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10" name="Shape 14210"/>
        <p:cNvGrpSpPr/>
        <p:nvPr/>
      </p:nvGrpSpPr>
      <p:grpSpPr>
        <a:xfrm>
          <a:off x="0" y="0"/>
          <a:ext cx="0" cy="0"/>
          <a:chOff x="0" y="0"/>
          <a:chExt cx="0" cy="0"/>
        </a:xfrm>
      </p:grpSpPr>
      <p:grpSp>
        <p:nvGrpSpPr>
          <p:cNvPr id="14211" name="Google Shape;14211;p91"/>
          <p:cNvGrpSpPr/>
          <p:nvPr/>
        </p:nvGrpSpPr>
        <p:grpSpPr>
          <a:xfrm>
            <a:off x="2704005" y="4083381"/>
            <a:ext cx="342144" cy="362704"/>
            <a:chOff x="2704005" y="4258781"/>
            <a:chExt cx="342144" cy="362704"/>
          </a:xfrm>
        </p:grpSpPr>
        <p:sp>
          <p:nvSpPr>
            <p:cNvPr id="14212" name="Google Shape;14212;p9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9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9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9" name="Google Shape;14219;p91"/>
          <p:cNvGrpSpPr/>
          <p:nvPr/>
        </p:nvGrpSpPr>
        <p:grpSpPr>
          <a:xfrm>
            <a:off x="2157462" y="4083096"/>
            <a:ext cx="347435" cy="363370"/>
            <a:chOff x="2157462" y="4258496"/>
            <a:chExt cx="347435" cy="363370"/>
          </a:xfrm>
        </p:grpSpPr>
        <p:sp>
          <p:nvSpPr>
            <p:cNvPr id="14220" name="Google Shape;14220;p9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9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9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3" name="Google Shape;14223;p91"/>
          <p:cNvGrpSpPr/>
          <p:nvPr/>
        </p:nvGrpSpPr>
        <p:grpSpPr>
          <a:xfrm>
            <a:off x="4010963" y="3588381"/>
            <a:ext cx="343665" cy="363211"/>
            <a:chOff x="4010963" y="3763781"/>
            <a:chExt cx="343665" cy="363211"/>
          </a:xfrm>
        </p:grpSpPr>
        <p:sp>
          <p:nvSpPr>
            <p:cNvPr id="14224" name="Google Shape;14224;p9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9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9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9" name="Google Shape;14229;p91"/>
          <p:cNvGrpSpPr/>
          <p:nvPr/>
        </p:nvGrpSpPr>
        <p:grpSpPr>
          <a:xfrm>
            <a:off x="2214042" y="3635109"/>
            <a:ext cx="368153" cy="311193"/>
            <a:chOff x="2214042" y="3810509"/>
            <a:chExt cx="368153" cy="311193"/>
          </a:xfrm>
        </p:grpSpPr>
        <p:sp>
          <p:nvSpPr>
            <p:cNvPr id="14230" name="Google Shape;14230;p91"/>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1"/>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91"/>
          <p:cNvGrpSpPr/>
          <p:nvPr/>
        </p:nvGrpSpPr>
        <p:grpSpPr>
          <a:xfrm>
            <a:off x="1768938" y="3606819"/>
            <a:ext cx="367805" cy="367773"/>
            <a:chOff x="1768938" y="3782219"/>
            <a:chExt cx="367805" cy="367773"/>
          </a:xfrm>
        </p:grpSpPr>
        <p:sp>
          <p:nvSpPr>
            <p:cNvPr id="14233" name="Google Shape;14233;p91"/>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91"/>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1"/>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1"/>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91"/>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8" name="Google Shape;14238;p91"/>
          <p:cNvGrpSpPr/>
          <p:nvPr/>
        </p:nvGrpSpPr>
        <p:grpSpPr>
          <a:xfrm>
            <a:off x="2681385" y="3623039"/>
            <a:ext cx="325544" cy="327413"/>
            <a:chOff x="2681385" y="3798439"/>
            <a:chExt cx="325544" cy="327413"/>
          </a:xfrm>
        </p:grpSpPr>
        <p:sp>
          <p:nvSpPr>
            <p:cNvPr id="14239" name="Google Shape;14239;p91"/>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91"/>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91"/>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1"/>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1"/>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1"/>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1"/>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6" name="Google Shape;14246;p91"/>
          <p:cNvGrpSpPr/>
          <p:nvPr/>
        </p:nvGrpSpPr>
        <p:grpSpPr>
          <a:xfrm>
            <a:off x="6243928" y="4088102"/>
            <a:ext cx="274254" cy="350824"/>
            <a:chOff x="6243928" y="4263502"/>
            <a:chExt cx="274254" cy="350824"/>
          </a:xfrm>
        </p:grpSpPr>
        <p:sp>
          <p:nvSpPr>
            <p:cNvPr id="14247" name="Google Shape;14247;p91"/>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91"/>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91"/>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91"/>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1"/>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1"/>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91"/>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91"/>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5" name="Google Shape;14255;p91"/>
          <p:cNvGrpSpPr/>
          <p:nvPr/>
        </p:nvGrpSpPr>
        <p:grpSpPr>
          <a:xfrm>
            <a:off x="3560600" y="3587938"/>
            <a:ext cx="352345" cy="363655"/>
            <a:chOff x="3560600" y="3763338"/>
            <a:chExt cx="352345" cy="363655"/>
          </a:xfrm>
        </p:grpSpPr>
        <p:sp>
          <p:nvSpPr>
            <p:cNvPr id="14256" name="Google Shape;14256;p91"/>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1"/>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1"/>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9" name="Google Shape;14259;p91"/>
          <p:cNvGrpSpPr/>
          <p:nvPr/>
        </p:nvGrpSpPr>
        <p:grpSpPr>
          <a:xfrm>
            <a:off x="5790556" y="4085852"/>
            <a:ext cx="279513" cy="356083"/>
            <a:chOff x="5790556" y="4261252"/>
            <a:chExt cx="279513" cy="356083"/>
          </a:xfrm>
        </p:grpSpPr>
        <p:sp>
          <p:nvSpPr>
            <p:cNvPr id="14260" name="Google Shape;14260;p9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9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9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7" name="Google Shape;14267;p91"/>
          <p:cNvGrpSpPr/>
          <p:nvPr/>
        </p:nvGrpSpPr>
        <p:grpSpPr>
          <a:xfrm>
            <a:off x="5341333" y="4085852"/>
            <a:ext cx="278752" cy="356463"/>
            <a:chOff x="5341333" y="4261252"/>
            <a:chExt cx="278752" cy="356463"/>
          </a:xfrm>
        </p:grpSpPr>
        <p:sp>
          <p:nvSpPr>
            <p:cNvPr id="14268" name="Google Shape;14268;p9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9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9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5" name="Google Shape;14275;p91"/>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6" name="Google Shape;14276;p91"/>
          <p:cNvGrpSpPr/>
          <p:nvPr/>
        </p:nvGrpSpPr>
        <p:grpSpPr>
          <a:xfrm>
            <a:off x="3103646" y="3590676"/>
            <a:ext cx="360233" cy="362451"/>
            <a:chOff x="3107608" y="3763401"/>
            <a:chExt cx="360233" cy="362451"/>
          </a:xfrm>
        </p:grpSpPr>
        <p:sp>
          <p:nvSpPr>
            <p:cNvPr id="14277" name="Google Shape;14277;p91"/>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91"/>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1"/>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91"/>
          <p:cNvGrpSpPr/>
          <p:nvPr/>
        </p:nvGrpSpPr>
        <p:grpSpPr>
          <a:xfrm>
            <a:off x="889343" y="3625827"/>
            <a:ext cx="351585" cy="339705"/>
            <a:chOff x="889343" y="3801227"/>
            <a:chExt cx="351585" cy="339705"/>
          </a:xfrm>
        </p:grpSpPr>
        <p:sp>
          <p:nvSpPr>
            <p:cNvPr id="14281" name="Google Shape;14281;p91"/>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91"/>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1"/>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91"/>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91"/>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6" name="Google Shape;14286;p91"/>
          <p:cNvGrpSpPr/>
          <p:nvPr/>
        </p:nvGrpSpPr>
        <p:grpSpPr>
          <a:xfrm>
            <a:off x="4896609" y="4085472"/>
            <a:ext cx="278784" cy="355323"/>
            <a:chOff x="4896609" y="4260872"/>
            <a:chExt cx="278784" cy="355323"/>
          </a:xfrm>
        </p:grpSpPr>
        <p:sp>
          <p:nvSpPr>
            <p:cNvPr id="14287" name="Google Shape;14287;p91"/>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91"/>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1"/>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1"/>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91"/>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1"/>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3" name="Google Shape;14293;p91"/>
          <p:cNvGrpSpPr/>
          <p:nvPr/>
        </p:nvGrpSpPr>
        <p:grpSpPr>
          <a:xfrm>
            <a:off x="7598438" y="4090731"/>
            <a:ext cx="260283" cy="345914"/>
            <a:chOff x="7598438" y="4266131"/>
            <a:chExt cx="260283" cy="345914"/>
          </a:xfrm>
        </p:grpSpPr>
        <p:sp>
          <p:nvSpPr>
            <p:cNvPr id="14294" name="Google Shape;14294;p91"/>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91"/>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91"/>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91"/>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91"/>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91"/>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1"/>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91"/>
          <p:cNvGrpSpPr/>
          <p:nvPr/>
        </p:nvGrpSpPr>
        <p:grpSpPr>
          <a:xfrm>
            <a:off x="1767069" y="3184746"/>
            <a:ext cx="286324" cy="348163"/>
            <a:chOff x="1767069" y="3360146"/>
            <a:chExt cx="286324" cy="348163"/>
          </a:xfrm>
        </p:grpSpPr>
        <p:sp>
          <p:nvSpPr>
            <p:cNvPr id="14302" name="Google Shape;14302;p91"/>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91"/>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1"/>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91"/>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1"/>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1"/>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91"/>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91"/>
          <p:cNvGrpSpPr/>
          <p:nvPr/>
        </p:nvGrpSpPr>
        <p:grpSpPr>
          <a:xfrm>
            <a:off x="7149944" y="4090731"/>
            <a:ext cx="260283" cy="345914"/>
            <a:chOff x="7149944" y="4266131"/>
            <a:chExt cx="260283" cy="345914"/>
          </a:xfrm>
        </p:grpSpPr>
        <p:sp>
          <p:nvSpPr>
            <p:cNvPr id="14310" name="Google Shape;14310;p9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9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9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6" name="Google Shape;14316;p91"/>
          <p:cNvGrpSpPr/>
          <p:nvPr/>
        </p:nvGrpSpPr>
        <p:grpSpPr>
          <a:xfrm>
            <a:off x="6695051" y="4083951"/>
            <a:ext cx="270104" cy="360233"/>
            <a:chOff x="6695051" y="4259351"/>
            <a:chExt cx="270104" cy="360233"/>
          </a:xfrm>
        </p:grpSpPr>
        <p:sp>
          <p:nvSpPr>
            <p:cNvPr id="14317" name="Google Shape;14317;p9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9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9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91"/>
          <p:cNvGrpSpPr/>
          <p:nvPr/>
        </p:nvGrpSpPr>
        <p:grpSpPr>
          <a:xfrm>
            <a:off x="8047661" y="4082051"/>
            <a:ext cx="277263" cy="362514"/>
            <a:chOff x="8047661" y="4257451"/>
            <a:chExt cx="277263" cy="362514"/>
          </a:xfrm>
        </p:grpSpPr>
        <p:sp>
          <p:nvSpPr>
            <p:cNvPr id="14322" name="Google Shape;14322;p91"/>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91"/>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1"/>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1"/>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91"/>
          <p:cNvGrpSpPr/>
          <p:nvPr/>
        </p:nvGrpSpPr>
        <p:grpSpPr>
          <a:xfrm>
            <a:off x="6248078" y="3609068"/>
            <a:ext cx="277263" cy="356115"/>
            <a:chOff x="6248078" y="3784468"/>
            <a:chExt cx="277263" cy="356115"/>
          </a:xfrm>
        </p:grpSpPr>
        <p:sp>
          <p:nvSpPr>
            <p:cNvPr id="14327" name="Google Shape;14327;p91"/>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91"/>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91"/>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1"/>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1"/>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91"/>
          <p:cNvGrpSpPr/>
          <p:nvPr/>
        </p:nvGrpSpPr>
        <p:grpSpPr>
          <a:xfrm>
            <a:off x="5800725" y="3610589"/>
            <a:ext cx="277644" cy="354594"/>
            <a:chOff x="5800725" y="3785989"/>
            <a:chExt cx="277644" cy="354594"/>
          </a:xfrm>
        </p:grpSpPr>
        <p:sp>
          <p:nvSpPr>
            <p:cNvPr id="14333" name="Google Shape;14333;p91"/>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91"/>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1"/>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1"/>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1"/>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1"/>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1"/>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0" name="Google Shape;14340;p91"/>
          <p:cNvGrpSpPr/>
          <p:nvPr/>
        </p:nvGrpSpPr>
        <p:grpSpPr>
          <a:xfrm>
            <a:off x="2206122" y="3185348"/>
            <a:ext cx="308183" cy="347561"/>
            <a:chOff x="2206122" y="3360748"/>
            <a:chExt cx="308183" cy="347561"/>
          </a:xfrm>
        </p:grpSpPr>
        <p:sp>
          <p:nvSpPr>
            <p:cNvPr id="14341" name="Google Shape;14341;p91"/>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1"/>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1"/>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1"/>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91"/>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6" name="Google Shape;14346;p91"/>
          <p:cNvGrpSpPr/>
          <p:nvPr/>
        </p:nvGrpSpPr>
        <p:grpSpPr>
          <a:xfrm>
            <a:off x="5353403" y="3610209"/>
            <a:ext cx="277992" cy="354974"/>
            <a:chOff x="5353403" y="3785609"/>
            <a:chExt cx="277992" cy="354974"/>
          </a:xfrm>
        </p:grpSpPr>
        <p:sp>
          <p:nvSpPr>
            <p:cNvPr id="14347" name="Google Shape;14347;p9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91"/>
          <p:cNvGrpSpPr/>
          <p:nvPr/>
        </p:nvGrpSpPr>
        <p:grpSpPr>
          <a:xfrm>
            <a:off x="4896229" y="3610589"/>
            <a:ext cx="278784" cy="354594"/>
            <a:chOff x="4896229" y="3785989"/>
            <a:chExt cx="278784" cy="354594"/>
          </a:xfrm>
        </p:grpSpPr>
        <p:sp>
          <p:nvSpPr>
            <p:cNvPr id="14354" name="Google Shape;14354;p9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9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9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9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0" name="Google Shape;14360;p91"/>
          <p:cNvGrpSpPr/>
          <p:nvPr/>
        </p:nvGrpSpPr>
        <p:grpSpPr>
          <a:xfrm>
            <a:off x="7592387" y="3612458"/>
            <a:ext cx="273874" cy="351204"/>
            <a:chOff x="7592387" y="3787858"/>
            <a:chExt cx="273874" cy="351204"/>
          </a:xfrm>
        </p:grpSpPr>
        <p:sp>
          <p:nvSpPr>
            <p:cNvPr id="14361" name="Google Shape;14361;p9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9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5" name="Google Shape;14365;p91"/>
          <p:cNvGrpSpPr/>
          <p:nvPr/>
        </p:nvGrpSpPr>
        <p:grpSpPr>
          <a:xfrm>
            <a:off x="7145794" y="3612458"/>
            <a:ext cx="274254" cy="350444"/>
            <a:chOff x="7145794" y="3787858"/>
            <a:chExt cx="274254" cy="350444"/>
          </a:xfrm>
        </p:grpSpPr>
        <p:sp>
          <p:nvSpPr>
            <p:cNvPr id="14366" name="Google Shape;14366;p91"/>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1"/>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1"/>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1"/>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91"/>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91"/>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2" name="Google Shape;14372;p91"/>
          <p:cNvGrpSpPr/>
          <p:nvPr/>
        </p:nvGrpSpPr>
        <p:grpSpPr>
          <a:xfrm>
            <a:off x="8054060" y="3611698"/>
            <a:ext cx="266334" cy="353834"/>
            <a:chOff x="8054060" y="3787098"/>
            <a:chExt cx="266334" cy="353834"/>
          </a:xfrm>
        </p:grpSpPr>
        <p:sp>
          <p:nvSpPr>
            <p:cNvPr id="14373" name="Google Shape;14373;p9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9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9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7" name="Google Shape;14377;p91"/>
          <p:cNvGrpSpPr/>
          <p:nvPr/>
        </p:nvGrpSpPr>
        <p:grpSpPr>
          <a:xfrm>
            <a:off x="6702211" y="3607199"/>
            <a:ext cx="270104" cy="361754"/>
            <a:chOff x="6702211" y="3782599"/>
            <a:chExt cx="270104" cy="361754"/>
          </a:xfrm>
        </p:grpSpPr>
        <p:sp>
          <p:nvSpPr>
            <p:cNvPr id="14378" name="Google Shape;14378;p9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9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9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3" name="Google Shape;14383;p91"/>
          <p:cNvGrpSpPr/>
          <p:nvPr/>
        </p:nvGrpSpPr>
        <p:grpSpPr>
          <a:xfrm>
            <a:off x="3516886" y="3263327"/>
            <a:ext cx="391854" cy="269922"/>
            <a:chOff x="3516850" y="3406526"/>
            <a:chExt cx="369674" cy="254644"/>
          </a:xfrm>
        </p:grpSpPr>
        <p:sp>
          <p:nvSpPr>
            <p:cNvPr id="14384" name="Google Shape;14384;p91"/>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9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8" name="Google Shape;14388;p91"/>
          <p:cNvGrpSpPr/>
          <p:nvPr/>
        </p:nvGrpSpPr>
        <p:grpSpPr>
          <a:xfrm>
            <a:off x="1310655" y="3185127"/>
            <a:ext cx="306314" cy="347403"/>
            <a:chOff x="1310655" y="3360527"/>
            <a:chExt cx="306314" cy="347403"/>
          </a:xfrm>
        </p:grpSpPr>
        <p:sp>
          <p:nvSpPr>
            <p:cNvPr id="14389" name="Google Shape;14389;p9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9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9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4" name="Google Shape;14394;p91"/>
          <p:cNvGrpSpPr/>
          <p:nvPr/>
        </p:nvGrpSpPr>
        <p:grpSpPr>
          <a:xfrm>
            <a:off x="3119678" y="3184746"/>
            <a:ext cx="269343" cy="348543"/>
            <a:chOff x="3119678" y="3360146"/>
            <a:chExt cx="269343" cy="348543"/>
          </a:xfrm>
        </p:grpSpPr>
        <p:sp>
          <p:nvSpPr>
            <p:cNvPr id="14395" name="Google Shape;14395;p91"/>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91"/>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1"/>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1"/>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91"/>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91"/>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91"/>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91"/>
          <p:cNvGrpSpPr/>
          <p:nvPr/>
        </p:nvGrpSpPr>
        <p:grpSpPr>
          <a:xfrm>
            <a:off x="3967213" y="3181547"/>
            <a:ext cx="368185" cy="354753"/>
            <a:chOff x="3967213" y="3356947"/>
            <a:chExt cx="368185" cy="354753"/>
          </a:xfrm>
        </p:grpSpPr>
        <p:sp>
          <p:nvSpPr>
            <p:cNvPr id="14403" name="Google Shape;14403;p9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9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9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8" name="Google Shape;14408;p91"/>
          <p:cNvGrpSpPr/>
          <p:nvPr/>
        </p:nvGrpSpPr>
        <p:grpSpPr>
          <a:xfrm>
            <a:off x="871254" y="3184746"/>
            <a:ext cx="285183" cy="347023"/>
            <a:chOff x="871254" y="3360146"/>
            <a:chExt cx="285183" cy="347023"/>
          </a:xfrm>
        </p:grpSpPr>
        <p:sp>
          <p:nvSpPr>
            <p:cNvPr id="14409" name="Google Shape;14409;p91"/>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1"/>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91"/>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91"/>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91"/>
          <p:cNvGrpSpPr/>
          <p:nvPr/>
        </p:nvGrpSpPr>
        <p:grpSpPr>
          <a:xfrm>
            <a:off x="2665165" y="3184746"/>
            <a:ext cx="281794" cy="349684"/>
            <a:chOff x="2665165" y="3360146"/>
            <a:chExt cx="281794" cy="349684"/>
          </a:xfrm>
        </p:grpSpPr>
        <p:sp>
          <p:nvSpPr>
            <p:cNvPr id="14414" name="Google Shape;14414;p91"/>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1"/>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91"/>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91"/>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91"/>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91"/>
          <p:cNvGrpSpPr/>
          <p:nvPr/>
        </p:nvGrpSpPr>
        <p:grpSpPr>
          <a:xfrm>
            <a:off x="7156344" y="3172296"/>
            <a:ext cx="264465" cy="353074"/>
            <a:chOff x="7156344" y="3347696"/>
            <a:chExt cx="264465" cy="353074"/>
          </a:xfrm>
        </p:grpSpPr>
        <p:sp>
          <p:nvSpPr>
            <p:cNvPr id="14420" name="Google Shape;14420;p91"/>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1"/>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91"/>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91"/>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91"/>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5" name="Google Shape;14425;p91"/>
          <p:cNvGrpSpPr/>
          <p:nvPr/>
        </p:nvGrpSpPr>
        <p:grpSpPr>
          <a:xfrm>
            <a:off x="6703732" y="3171536"/>
            <a:ext cx="264813" cy="352693"/>
            <a:chOff x="6703732" y="3346936"/>
            <a:chExt cx="264813" cy="352693"/>
          </a:xfrm>
        </p:grpSpPr>
        <p:sp>
          <p:nvSpPr>
            <p:cNvPr id="14426" name="Google Shape;14426;p91"/>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1"/>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1"/>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1"/>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91"/>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1" name="Google Shape;14431;p91"/>
          <p:cNvGrpSpPr/>
          <p:nvPr/>
        </p:nvGrpSpPr>
        <p:grpSpPr>
          <a:xfrm>
            <a:off x="6252228" y="3171536"/>
            <a:ext cx="265193" cy="352693"/>
            <a:chOff x="6252228" y="3346936"/>
            <a:chExt cx="265193" cy="352693"/>
          </a:xfrm>
        </p:grpSpPr>
        <p:sp>
          <p:nvSpPr>
            <p:cNvPr id="14432" name="Google Shape;14432;p91"/>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91"/>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1"/>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91"/>
          <p:cNvGrpSpPr/>
          <p:nvPr/>
        </p:nvGrpSpPr>
        <p:grpSpPr>
          <a:xfrm>
            <a:off x="5801105" y="3172296"/>
            <a:ext cx="264813" cy="351933"/>
            <a:chOff x="5801105" y="3347696"/>
            <a:chExt cx="264813" cy="351933"/>
          </a:xfrm>
        </p:grpSpPr>
        <p:sp>
          <p:nvSpPr>
            <p:cNvPr id="14436" name="Google Shape;14436;p91"/>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91"/>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91"/>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1"/>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91"/>
          <p:cNvGrpSpPr/>
          <p:nvPr/>
        </p:nvGrpSpPr>
        <p:grpSpPr>
          <a:xfrm>
            <a:off x="5349253" y="3171536"/>
            <a:ext cx="265922" cy="352693"/>
            <a:chOff x="5349253" y="3346936"/>
            <a:chExt cx="265922" cy="352693"/>
          </a:xfrm>
        </p:grpSpPr>
        <p:sp>
          <p:nvSpPr>
            <p:cNvPr id="14441" name="Google Shape;14441;p9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9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9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9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9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91"/>
          <p:cNvGrpSpPr/>
          <p:nvPr/>
        </p:nvGrpSpPr>
        <p:grpSpPr>
          <a:xfrm>
            <a:off x="4907159" y="3171536"/>
            <a:ext cx="264845" cy="354214"/>
            <a:chOff x="4907159" y="3346936"/>
            <a:chExt cx="264845" cy="354214"/>
          </a:xfrm>
        </p:grpSpPr>
        <p:sp>
          <p:nvSpPr>
            <p:cNvPr id="14448" name="Google Shape;14448;p91"/>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91"/>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91"/>
          <p:cNvGrpSpPr/>
          <p:nvPr/>
        </p:nvGrpSpPr>
        <p:grpSpPr>
          <a:xfrm>
            <a:off x="8048421" y="3159086"/>
            <a:ext cx="276503" cy="369674"/>
            <a:chOff x="8048421" y="3334486"/>
            <a:chExt cx="276503" cy="369674"/>
          </a:xfrm>
        </p:grpSpPr>
        <p:sp>
          <p:nvSpPr>
            <p:cNvPr id="14451" name="Google Shape;14451;p91"/>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91"/>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91"/>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91"/>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91"/>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91"/>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7" name="Google Shape;14457;p91"/>
          <p:cNvGrpSpPr/>
          <p:nvPr/>
        </p:nvGrpSpPr>
        <p:grpSpPr>
          <a:xfrm>
            <a:off x="7575787" y="3154555"/>
            <a:ext cx="295384" cy="376834"/>
            <a:chOff x="7575787" y="3329955"/>
            <a:chExt cx="295384" cy="376834"/>
          </a:xfrm>
        </p:grpSpPr>
        <p:sp>
          <p:nvSpPr>
            <p:cNvPr id="14458" name="Google Shape;14458;p91"/>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91"/>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91"/>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91"/>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91"/>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91"/>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4" name="Google Shape;14464;p91"/>
          <p:cNvGrpSpPr/>
          <p:nvPr/>
        </p:nvGrpSpPr>
        <p:grpSpPr>
          <a:xfrm>
            <a:off x="864062" y="2709103"/>
            <a:ext cx="264084" cy="347783"/>
            <a:chOff x="864062" y="2884503"/>
            <a:chExt cx="264084" cy="347783"/>
          </a:xfrm>
        </p:grpSpPr>
        <p:sp>
          <p:nvSpPr>
            <p:cNvPr id="14465" name="Google Shape;14465;p91"/>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91"/>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91"/>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1"/>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91"/>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91"/>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1"/>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1"/>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1"/>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91"/>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5" name="Google Shape;14475;p91"/>
          <p:cNvGrpSpPr/>
          <p:nvPr/>
        </p:nvGrpSpPr>
        <p:grpSpPr>
          <a:xfrm>
            <a:off x="3978523" y="2709261"/>
            <a:ext cx="348955" cy="346516"/>
            <a:chOff x="3978523" y="2884661"/>
            <a:chExt cx="348955" cy="346516"/>
          </a:xfrm>
        </p:grpSpPr>
        <p:sp>
          <p:nvSpPr>
            <p:cNvPr id="14476" name="Google Shape;14476;p91"/>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1"/>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91"/>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91"/>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91"/>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91"/>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1"/>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91"/>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91"/>
          <p:cNvGrpSpPr/>
          <p:nvPr/>
        </p:nvGrpSpPr>
        <p:grpSpPr>
          <a:xfrm>
            <a:off x="3527780" y="2709863"/>
            <a:ext cx="347435" cy="345534"/>
            <a:chOff x="3527780" y="2885263"/>
            <a:chExt cx="347435" cy="345534"/>
          </a:xfrm>
        </p:grpSpPr>
        <p:sp>
          <p:nvSpPr>
            <p:cNvPr id="14485" name="Google Shape;14485;p91"/>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1"/>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91"/>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1"/>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1"/>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91"/>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1"/>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91"/>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1"/>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1"/>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91"/>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91"/>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91"/>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91"/>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91"/>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1"/>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91"/>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91"/>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1"/>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91"/>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91"/>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1"/>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91"/>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8" name="Google Shape;14508;p91"/>
          <p:cNvGrpSpPr/>
          <p:nvPr/>
        </p:nvGrpSpPr>
        <p:grpSpPr>
          <a:xfrm>
            <a:off x="2239671" y="2709103"/>
            <a:ext cx="218053" cy="348543"/>
            <a:chOff x="2239671" y="2884503"/>
            <a:chExt cx="218053" cy="348543"/>
          </a:xfrm>
        </p:grpSpPr>
        <p:sp>
          <p:nvSpPr>
            <p:cNvPr id="14509" name="Google Shape;14509;p91"/>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91"/>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91"/>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1"/>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1"/>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4" name="Google Shape;14514;p91"/>
          <p:cNvGrpSpPr/>
          <p:nvPr/>
        </p:nvGrpSpPr>
        <p:grpSpPr>
          <a:xfrm>
            <a:off x="2691555" y="2709103"/>
            <a:ext cx="215044" cy="348924"/>
            <a:chOff x="2691555" y="2884503"/>
            <a:chExt cx="215044" cy="348924"/>
          </a:xfrm>
        </p:grpSpPr>
        <p:sp>
          <p:nvSpPr>
            <p:cNvPr id="14515" name="Google Shape;14515;p91"/>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1"/>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1"/>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8" name="Google Shape;14518;p91"/>
          <p:cNvGrpSpPr/>
          <p:nvPr/>
        </p:nvGrpSpPr>
        <p:grpSpPr>
          <a:xfrm>
            <a:off x="1770459" y="2709103"/>
            <a:ext cx="254644" cy="348828"/>
            <a:chOff x="1770459" y="2884503"/>
            <a:chExt cx="254644" cy="348828"/>
          </a:xfrm>
        </p:grpSpPr>
        <p:sp>
          <p:nvSpPr>
            <p:cNvPr id="14519" name="Google Shape;14519;p91"/>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91"/>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1"/>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1"/>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91"/>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91"/>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91"/>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91"/>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7" name="Google Shape;14527;p91"/>
          <p:cNvGrpSpPr/>
          <p:nvPr/>
        </p:nvGrpSpPr>
        <p:grpSpPr>
          <a:xfrm>
            <a:off x="1317466" y="2709483"/>
            <a:ext cx="258382" cy="348543"/>
            <a:chOff x="1317466" y="2884883"/>
            <a:chExt cx="258382" cy="348543"/>
          </a:xfrm>
        </p:grpSpPr>
        <p:sp>
          <p:nvSpPr>
            <p:cNvPr id="14528" name="Google Shape;14528;p91"/>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1"/>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91"/>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91"/>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1"/>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1"/>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1"/>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1"/>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6" name="Google Shape;14536;p91"/>
          <p:cNvGrpSpPr/>
          <p:nvPr/>
        </p:nvGrpSpPr>
        <p:grpSpPr>
          <a:xfrm>
            <a:off x="3121167" y="2709483"/>
            <a:ext cx="258414" cy="348543"/>
            <a:chOff x="3121167" y="2884883"/>
            <a:chExt cx="258414" cy="348543"/>
          </a:xfrm>
        </p:grpSpPr>
        <p:sp>
          <p:nvSpPr>
            <p:cNvPr id="14537" name="Google Shape;14537;p9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9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9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9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9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9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9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91"/>
          <p:cNvGrpSpPr/>
          <p:nvPr/>
        </p:nvGrpSpPr>
        <p:grpSpPr>
          <a:xfrm>
            <a:off x="4899999" y="2706695"/>
            <a:ext cx="271244" cy="346801"/>
            <a:chOff x="4899999" y="2882095"/>
            <a:chExt cx="271244" cy="346801"/>
          </a:xfrm>
        </p:grpSpPr>
        <p:sp>
          <p:nvSpPr>
            <p:cNvPr id="14546" name="Google Shape;14546;p91"/>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91"/>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1"/>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91"/>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91"/>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91"/>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91"/>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91"/>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1"/>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91"/>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6" name="Google Shape;14556;p91"/>
          <p:cNvGrpSpPr/>
          <p:nvPr/>
        </p:nvGrpSpPr>
        <p:grpSpPr>
          <a:xfrm>
            <a:off x="7162775" y="2705713"/>
            <a:ext cx="259523" cy="346294"/>
            <a:chOff x="7162775" y="2881113"/>
            <a:chExt cx="259523" cy="346294"/>
          </a:xfrm>
        </p:grpSpPr>
        <p:sp>
          <p:nvSpPr>
            <p:cNvPr id="14557" name="Google Shape;14557;p9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9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9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9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9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3" name="Google Shape;14563;p91"/>
          <p:cNvGrpSpPr/>
          <p:nvPr/>
        </p:nvGrpSpPr>
        <p:grpSpPr>
          <a:xfrm>
            <a:off x="6709751" y="2706442"/>
            <a:ext cx="261075" cy="347815"/>
            <a:chOff x="6709751" y="2881842"/>
            <a:chExt cx="261075" cy="347815"/>
          </a:xfrm>
        </p:grpSpPr>
        <p:sp>
          <p:nvSpPr>
            <p:cNvPr id="14564" name="Google Shape;14564;p91"/>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91"/>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1"/>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91"/>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1"/>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1"/>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91"/>
          <p:cNvGrpSpPr/>
          <p:nvPr/>
        </p:nvGrpSpPr>
        <p:grpSpPr>
          <a:xfrm>
            <a:off x="5807156" y="2705713"/>
            <a:ext cx="261043" cy="348163"/>
            <a:chOff x="5807156" y="2881113"/>
            <a:chExt cx="261043" cy="348163"/>
          </a:xfrm>
        </p:grpSpPr>
        <p:sp>
          <p:nvSpPr>
            <p:cNvPr id="14571" name="Google Shape;14571;p9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9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9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6" name="Google Shape;14576;p91"/>
          <p:cNvGrpSpPr/>
          <p:nvPr/>
        </p:nvGrpSpPr>
        <p:grpSpPr>
          <a:xfrm>
            <a:off x="5355653" y="2706093"/>
            <a:ext cx="262184" cy="346643"/>
            <a:chOff x="5355653" y="2881493"/>
            <a:chExt cx="262184" cy="346643"/>
          </a:xfrm>
        </p:grpSpPr>
        <p:sp>
          <p:nvSpPr>
            <p:cNvPr id="14577" name="Google Shape;14577;p91"/>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91"/>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91"/>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1"/>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1"/>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91"/>
          <p:cNvGrpSpPr/>
          <p:nvPr/>
        </p:nvGrpSpPr>
        <p:grpSpPr>
          <a:xfrm>
            <a:off x="8055961" y="2706442"/>
            <a:ext cx="260283" cy="345914"/>
            <a:chOff x="8055961" y="2881842"/>
            <a:chExt cx="260283" cy="345914"/>
          </a:xfrm>
        </p:grpSpPr>
        <p:sp>
          <p:nvSpPr>
            <p:cNvPr id="14583" name="Google Shape;14583;p9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9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7" name="Google Shape;14587;p91"/>
          <p:cNvGrpSpPr/>
          <p:nvPr/>
        </p:nvGrpSpPr>
        <p:grpSpPr>
          <a:xfrm>
            <a:off x="7609368" y="2718512"/>
            <a:ext cx="264813" cy="353105"/>
            <a:chOff x="7609368" y="2893912"/>
            <a:chExt cx="264813" cy="353105"/>
          </a:xfrm>
        </p:grpSpPr>
        <p:sp>
          <p:nvSpPr>
            <p:cNvPr id="14588" name="Google Shape;14588;p9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9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91"/>
          <p:cNvGrpSpPr/>
          <p:nvPr/>
        </p:nvGrpSpPr>
        <p:grpSpPr>
          <a:xfrm>
            <a:off x="6248458" y="2694372"/>
            <a:ext cx="270864" cy="360645"/>
            <a:chOff x="6248458" y="2869772"/>
            <a:chExt cx="270864" cy="360645"/>
          </a:xfrm>
        </p:grpSpPr>
        <p:sp>
          <p:nvSpPr>
            <p:cNvPr id="14595" name="Google Shape;14595;p91"/>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1"/>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91"/>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91"/>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91"/>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91"/>
          <p:cNvGrpSpPr/>
          <p:nvPr/>
        </p:nvGrpSpPr>
        <p:grpSpPr>
          <a:xfrm>
            <a:off x="3075928" y="2270398"/>
            <a:ext cx="363243" cy="300675"/>
            <a:chOff x="3075928" y="2445798"/>
            <a:chExt cx="363243" cy="300675"/>
          </a:xfrm>
        </p:grpSpPr>
        <p:sp>
          <p:nvSpPr>
            <p:cNvPr id="14601" name="Google Shape;14601;p91"/>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91"/>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1"/>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1"/>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91"/>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91"/>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1"/>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91"/>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91"/>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1"/>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1"/>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2" name="Google Shape;14612;p91"/>
          <p:cNvGrpSpPr/>
          <p:nvPr/>
        </p:nvGrpSpPr>
        <p:grpSpPr>
          <a:xfrm>
            <a:off x="2633105" y="2256459"/>
            <a:ext cx="363243" cy="328585"/>
            <a:chOff x="2633105" y="2431859"/>
            <a:chExt cx="363243" cy="328585"/>
          </a:xfrm>
        </p:grpSpPr>
        <p:sp>
          <p:nvSpPr>
            <p:cNvPr id="14613" name="Google Shape;14613;p91"/>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1"/>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91"/>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1"/>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1"/>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1"/>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91"/>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91"/>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1" name="Google Shape;14621;p91"/>
          <p:cNvGrpSpPr/>
          <p:nvPr/>
        </p:nvGrpSpPr>
        <p:grpSpPr>
          <a:xfrm>
            <a:off x="2189142" y="2245910"/>
            <a:ext cx="365904" cy="350064"/>
            <a:chOff x="2189142" y="2421310"/>
            <a:chExt cx="365904" cy="350064"/>
          </a:xfrm>
        </p:grpSpPr>
        <p:sp>
          <p:nvSpPr>
            <p:cNvPr id="14622" name="Google Shape;14622;p9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9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9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9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9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9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1" name="Google Shape;14631;p91"/>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2" name="Google Shape;14632;p91"/>
          <p:cNvGrpSpPr/>
          <p:nvPr/>
        </p:nvGrpSpPr>
        <p:grpSpPr>
          <a:xfrm>
            <a:off x="3961923" y="2310917"/>
            <a:ext cx="364415" cy="220936"/>
            <a:chOff x="3961923" y="2486317"/>
            <a:chExt cx="364415" cy="220936"/>
          </a:xfrm>
        </p:grpSpPr>
        <p:sp>
          <p:nvSpPr>
            <p:cNvPr id="14633" name="Google Shape;14633;p9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9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7" name="Google Shape;14637;p91"/>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8" name="Google Shape;14638;p91"/>
          <p:cNvGrpSpPr/>
          <p:nvPr/>
        </p:nvGrpSpPr>
        <p:grpSpPr>
          <a:xfrm>
            <a:off x="1303876" y="2243977"/>
            <a:ext cx="363275" cy="354626"/>
            <a:chOff x="1303876" y="2419377"/>
            <a:chExt cx="363275" cy="354626"/>
          </a:xfrm>
        </p:grpSpPr>
        <p:sp>
          <p:nvSpPr>
            <p:cNvPr id="14639" name="Google Shape;14639;p91"/>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1"/>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1"/>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1"/>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91"/>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91"/>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1"/>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1"/>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91"/>
          <p:cNvGrpSpPr/>
          <p:nvPr/>
        </p:nvGrpSpPr>
        <p:grpSpPr>
          <a:xfrm>
            <a:off x="861053" y="2239510"/>
            <a:ext cx="362134" cy="363623"/>
            <a:chOff x="861053" y="2414910"/>
            <a:chExt cx="362134" cy="363623"/>
          </a:xfrm>
        </p:grpSpPr>
        <p:sp>
          <p:nvSpPr>
            <p:cNvPr id="14648" name="Google Shape;14648;p91"/>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91"/>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1"/>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1"/>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1"/>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91"/>
          <p:cNvGrpSpPr/>
          <p:nvPr/>
        </p:nvGrpSpPr>
        <p:grpSpPr>
          <a:xfrm>
            <a:off x="7594288" y="2239859"/>
            <a:ext cx="279513" cy="355735"/>
            <a:chOff x="7594288" y="2415259"/>
            <a:chExt cx="279513" cy="355735"/>
          </a:xfrm>
        </p:grpSpPr>
        <p:sp>
          <p:nvSpPr>
            <p:cNvPr id="14654" name="Google Shape;14654;p91"/>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1"/>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91"/>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91"/>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91"/>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91"/>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91"/>
          <p:cNvGrpSpPr/>
          <p:nvPr/>
        </p:nvGrpSpPr>
        <p:grpSpPr>
          <a:xfrm>
            <a:off x="7145794" y="2240239"/>
            <a:ext cx="278784" cy="355735"/>
            <a:chOff x="7145794" y="2415639"/>
            <a:chExt cx="278784" cy="355735"/>
          </a:xfrm>
        </p:grpSpPr>
        <p:sp>
          <p:nvSpPr>
            <p:cNvPr id="14661" name="Google Shape;14661;p9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9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9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9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9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9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9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91"/>
          <p:cNvGrpSpPr/>
          <p:nvPr/>
        </p:nvGrpSpPr>
        <p:grpSpPr>
          <a:xfrm>
            <a:off x="6698441" y="2239130"/>
            <a:ext cx="277644" cy="357984"/>
            <a:chOff x="6698441" y="2414530"/>
            <a:chExt cx="277644" cy="357984"/>
          </a:xfrm>
        </p:grpSpPr>
        <p:sp>
          <p:nvSpPr>
            <p:cNvPr id="14672" name="Google Shape;14672;p91"/>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1"/>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1"/>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1"/>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1"/>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1"/>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91"/>
          <p:cNvGrpSpPr/>
          <p:nvPr/>
        </p:nvGrpSpPr>
        <p:grpSpPr>
          <a:xfrm>
            <a:off x="4897750" y="2240239"/>
            <a:ext cx="279513" cy="357255"/>
            <a:chOff x="4897750" y="2415639"/>
            <a:chExt cx="279513" cy="357255"/>
          </a:xfrm>
        </p:grpSpPr>
        <p:sp>
          <p:nvSpPr>
            <p:cNvPr id="14679" name="Google Shape;14679;p91"/>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1"/>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1"/>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91"/>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91"/>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91"/>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1"/>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1"/>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7" name="Google Shape;14687;p91"/>
          <p:cNvGrpSpPr/>
          <p:nvPr/>
        </p:nvGrpSpPr>
        <p:grpSpPr>
          <a:xfrm>
            <a:off x="5812066" y="2240619"/>
            <a:ext cx="264813" cy="353454"/>
            <a:chOff x="5812066" y="2416019"/>
            <a:chExt cx="264813" cy="353454"/>
          </a:xfrm>
        </p:grpSpPr>
        <p:sp>
          <p:nvSpPr>
            <p:cNvPr id="14688" name="Google Shape;14688;p9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9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9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9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9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91"/>
          <p:cNvGrpSpPr/>
          <p:nvPr/>
        </p:nvGrpSpPr>
        <p:grpSpPr>
          <a:xfrm>
            <a:off x="8054820" y="2240999"/>
            <a:ext cx="264433" cy="353454"/>
            <a:chOff x="8054820" y="2416399"/>
            <a:chExt cx="264433" cy="353454"/>
          </a:xfrm>
        </p:grpSpPr>
        <p:sp>
          <p:nvSpPr>
            <p:cNvPr id="14696" name="Google Shape;14696;p9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9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9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9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9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91"/>
          <p:cNvGrpSpPr/>
          <p:nvPr/>
        </p:nvGrpSpPr>
        <p:grpSpPr>
          <a:xfrm>
            <a:off x="5356413" y="2237990"/>
            <a:ext cx="271212" cy="361374"/>
            <a:chOff x="5356413" y="2413390"/>
            <a:chExt cx="271212" cy="361374"/>
          </a:xfrm>
        </p:grpSpPr>
        <p:sp>
          <p:nvSpPr>
            <p:cNvPr id="14703" name="Google Shape;14703;p9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9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9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9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91"/>
          <p:cNvGrpSpPr/>
          <p:nvPr/>
        </p:nvGrpSpPr>
        <p:grpSpPr>
          <a:xfrm>
            <a:off x="6255238" y="2236849"/>
            <a:ext cx="271244" cy="360994"/>
            <a:chOff x="6255238" y="2412249"/>
            <a:chExt cx="271244" cy="360994"/>
          </a:xfrm>
        </p:grpSpPr>
        <p:sp>
          <p:nvSpPr>
            <p:cNvPr id="14709" name="Google Shape;14709;p91"/>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91"/>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91"/>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91"/>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91"/>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91"/>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5" name="Google Shape;14715;p91"/>
          <p:cNvGrpSpPr/>
          <p:nvPr/>
        </p:nvGrpSpPr>
        <p:grpSpPr>
          <a:xfrm>
            <a:off x="2185372" y="1782399"/>
            <a:ext cx="366664" cy="366981"/>
            <a:chOff x="2185372" y="1957799"/>
            <a:chExt cx="366664" cy="366981"/>
          </a:xfrm>
        </p:grpSpPr>
        <p:sp>
          <p:nvSpPr>
            <p:cNvPr id="14716" name="Google Shape;14716;p91"/>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91"/>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91"/>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91"/>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91"/>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1"/>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91"/>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91"/>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91"/>
          <p:cNvGrpSpPr/>
          <p:nvPr/>
        </p:nvGrpSpPr>
        <p:grpSpPr>
          <a:xfrm>
            <a:off x="1737258" y="1812971"/>
            <a:ext cx="370814" cy="307359"/>
            <a:chOff x="1737258" y="1988371"/>
            <a:chExt cx="370814" cy="307359"/>
          </a:xfrm>
        </p:grpSpPr>
        <p:sp>
          <p:nvSpPr>
            <p:cNvPr id="14725" name="Google Shape;14725;p91"/>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91"/>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1"/>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1"/>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91"/>
          <p:cNvGrpSpPr/>
          <p:nvPr/>
        </p:nvGrpSpPr>
        <p:grpSpPr>
          <a:xfrm>
            <a:off x="848983" y="1814111"/>
            <a:ext cx="369294" cy="304350"/>
            <a:chOff x="848983" y="1989511"/>
            <a:chExt cx="369294" cy="304350"/>
          </a:xfrm>
        </p:grpSpPr>
        <p:sp>
          <p:nvSpPr>
            <p:cNvPr id="14730" name="Google Shape;14730;p91"/>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91"/>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1"/>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91"/>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91"/>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5" name="Google Shape;14735;p91"/>
          <p:cNvGrpSpPr/>
          <p:nvPr/>
        </p:nvGrpSpPr>
        <p:grpSpPr>
          <a:xfrm>
            <a:off x="3074027" y="1808377"/>
            <a:ext cx="380604" cy="313854"/>
            <a:chOff x="3074027" y="1983777"/>
            <a:chExt cx="380604" cy="313854"/>
          </a:xfrm>
        </p:grpSpPr>
        <p:sp>
          <p:nvSpPr>
            <p:cNvPr id="14736" name="Google Shape;14736;p91"/>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91"/>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91"/>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91"/>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1"/>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91"/>
          <p:cNvGrpSpPr/>
          <p:nvPr/>
        </p:nvGrpSpPr>
        <p:grpSpPr>
          <a:xfrm>
            <a:off x="3522521" y="1800457"/>
            <a:ext cx="367013" cy="331278"/>
            <a:chOff x="3522521" y="1975857"/>
            <a:chExt cx="367013" cy="331278"/>
          </a:xfrm>
        </p:grpSpPr>
        <p:sp>
          <p:nvSpPr>
            <p:cNvPr id="14742" name="Google Shape;14742;p91"/>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91"/>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91"/>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91"/>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91"/>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91"/>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91"/>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9" name="Google Shape;14749;p91"/>
          <p:cNvGrpSpPr/>
          <p:nvPr/>
        </p:nvGrpSpPr>
        <p:grpSpPr>
          <a:xfrm>
            <a:off x="2630824" y="1801566"/>
            <a:ext cx="368185" cy="330454"/>
            <a:chOff x="2630824" y="1976966"/>
            <a:chExt cx="368185" cy="330454"/>
          </a:xfrm>
        </p:grpSpPr>
        <p:sp>
          <p:nvSpPr>
            <p:cNvPr id="14750" name="Google Shape;14750;p91"/>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91"/>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91"/>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91"/>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1"/>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1"/>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91"/>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91"/>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91"/>
          <p:cNvGrpSpPr/>
          <p:nvPr/>
        </p:nvGrpSpPr>
        <p:grpSpPr>
          <a:xfrm>
            <a:off x="1293706" y="1791016"/>
            <a:ext cx="369294" cy="350444"/>
            <a:chOff x="1293706" y="1966416"/>
            <a:chExt cx="369294" cy="350444"/>
          </a:xfrm>
        </p:grpSpPr>
        <p:sp>
          <p:nvSpPr>
            <p:cNvPr id="14759" name="Google Shape;14759;p91"/>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91"/>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91"/>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91"/>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91"/>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91"/>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91"/>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91"/>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91"/>
          <p:cNvGrpSpPr/>
          <p:nvPr/>
        </p:nvGrpSpPr>
        <p:grpSpPr>
          <a:xfrm>
            <a:off x="3967213" y="1800077"/>
            <a:ext cx="368185" cy="331816"/>
            <a:chOff x="3967213" y="1975477"/>
            <a:chExt cx="368185" cy="331816"/>
          </a:xfrm>
        </p:grpSpPr>
        <p:sp>
          <p:nvSpPr>
            <p:cNvPr id="14768" name="Google Shape;14768;p91"/>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91"/>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91"/>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1" name="Google Shape;14771;p91"/>
          <p:cNvGrpSpPr/>
          <p:nvPr/>
        </p:nvGrpSpPr>
        <p:grpSpPr>
          <a:xfrm>
            <a:off x="8047661" y="1793646"/>
            <a:ext cx="279132" cy="356875"/>
            <a:chOff x="8047661" y="1969046"/>
            <a:chExt cx="279132" cy="356875"/>
          </a:xfrm>
        </p:grpSpPr>
        <p:sp>
          <p:nvSpPr>
            <p:cNvPr id="14772" name="Google Shape;14772;p9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9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9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9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6" name="Google Shape;14776;p91"/>
          <p:cNvGrpSpPr/>
          <p:nvPr/>
        </p:nvGrpSpPr>
        <p:grpSpPr>
          <a:xfrm>
            <a:off x="7596157" y="1792759"/>
            <a:ext cx="279544" cy="358142"/>
            <a:chOff x="7596157" y="1968159"/>
            <a:chExt cx="279544" cy="358142"/>
          </a:xfrm>
        </p:grpSpPr>
        <p:sp>
          <p:nvSpPr>
            <p:cNvPr id="14777" name="Google Shape;14777;p9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9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9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9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9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3" name="Google Shape;14783;p91"/>
          <p:cNvGrpSpPr/>
          <p:nvPr/>
        </p:nvGrpSpPr>
        <p:grpSpPr>
          <a:xfrm>
            <a:off x="7147315" y="1793646"/>
            <a:ext cx="279513" cy="357636"/>
            <a:chOff x="7147315" y="1969046"/>
            <a:chExt cx="279513" cy="357636"/>
          </a:xfrm>
        </p:grpSpPr>
        <p:sp>
          <p:nvSpPr>
            <p:cNvPr id="14784" name="Google Shape;14784;p91"/>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1"/>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91"/>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91"/>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91"/>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91"/>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91"/>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1" name="Google Shape;14791;p91"/>
          <p:cNvGrpSpPr/>
          <p:nvPr/>
        </p:nvGrpSpPr>
        <p:grpSpPr>
          <a:xfrm>
            <a:off x="6697681" y="1792917"/>
            <a:ext cx="280305" cy="359093"/>
            <a:chOff x="6697681" y="1968317"/>
            <a:chExt cx="280305" cy="359093"/>
          </a:xfrm>
        </p:grpSpPr>
        <p:sp>
          <p:nvSpPr>
            <p:cNvPr id="14792" name="Google Shape;14792;p9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9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9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9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9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9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9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91"/>
          <p:cNvGrpSpPr/>
          <p:nvPr/>
        </p:nvGrpSpPr>
        <p:grpSpPr>
          <a:xfrm>
            <a:off x="6248839" y="1792537"/>
            <a:ext cx="280273" cy="358744"/>
            <a:chOff x="6248839" y="1967937"/>
            <a:chExt cx="280273" cy="358744"/>
          </a:xfrm>
        </p:grpSpPr>
        <p:sp>
          <p:nvSpPr>
            <p:cNvPr id="14800" name="Google Shape;14800;p9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9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9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9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9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9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6" name="Google Shape;14806;p91"/>
          <p:cNvGrpSpPr/>
          <p:nvPr/>
        </p:nvGrpSpPr>
        <p:grpSpPr>
          <a:xfrm>
            <a:off x="5801485" y="1793646"/>
            <a:ext cx="279164" cy="357794"/>
            <a:chOff x="5801485" y="1969046"/>
            <a:chExt cx="279164" cy="357794"/>
          </a:xfrm>
        </p:grpSpPr>
        <p:sp>
          <p:nvSpPr>
            <p:cNvPr id="14807" name="Google Shape;14807;p91"/>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91"/>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91"/>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91"/>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91"/>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91"/>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91"/>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91"/>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91"/>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1"/>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1"/>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91"/>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91"/>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0" name="Google Shape;14820;p91"/>
          <p:cNvGrpSpPr/>
          <p:nvPr/>
        </p:nvGrpSpPr>
        <p:grpSpPr>
          <a:xfrm>
            <a:off x="5352643" y="1793646"/>
            <a:ext cx="278404" cy="358364"/>
            <a:chOff x="5352643" y="1969046"/>
            <a:chExt cx="278404" cy="358364"/>
          </a:xfrm>
        </p:grpSpPr>
        <p:sp>
          <p:nvSpPr>
            <p:cNvPr id="14821" name="Google Shape;14821;p91"/>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91"/>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91"/>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91"/>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5" name="Google Shape;14825;p91"/>
          <p:cNvGrpSpPr/>
          <p:nvPr/>
        </p:nvGrpSpPr>
        <p:grpSpPr>
          <a:xfrm>
            <a:off x="4897750" y="1792917"/>
            <a:ext cx="279132" cy="358364"/>
            <a:chOff x="4897750" y="1968317"/>
            <a:chExt cx="279132" cy="358364"/>
          </a:xfrm>
        </p:grpSpPr>
        <p:sp>
          <p:nvSpPr>
            <p:cNvPr id="14826" name="Google Shape;14826;p91"/>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1"/>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91"/>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91"/>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91"/>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91"/>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91"/>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91"/>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1"/>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91"/>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91"/>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91"/>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91"/>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9" name="Google Shape;14839;p91"/>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40" name="Google Shape;14840;p91"/>
          <p:cNvGrpSpPr/>
          <p:nvPr/>
        </p:nvGrpSpPr>
        <p:grpSpPr>
          <a:xfrm>
            <a:off x="1767449" y="1337644"/>
            <a:ext cx="324403" cy="347783"/>
            <a:chOff x="1767449" y="1513044"/>
            <a:chExt cx="324403" cy="347783"/>
          </a:xfrm>
        </p:grpSpPr>
        <p:sp>
          <p:nvSpPr>
            <p:cNvPr id="14841" name="Google Shape;14841;p91"/>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91"/>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91"/>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91"/>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91"/>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91"/>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91"/>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91"/>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91"/>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91"/>
          <p:cNvGrpSpPr/>
          <p:nvPr/>
        </p:nvGrpSpPr>
        <p:grpSpPr>
          <a:xfrm>
            <a:off x="4007193" y="1337327"/>
            <a:ext cx="320633" cy="348100"/>
            <a:chOff x="4007193" y="1512727"/>
            <a:chExt cx="320633" cy="348100"/>
          </a:xfrm>
        </p:grpSpPr>
        <p:sp>
          <p:nvSpPr>
            <p:cNvPr id="14851" name="Google Shape;14851;p91"/>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91"/>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91"/>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91"/>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91"/>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91"/>
          <p:cNvGrpSpPr/>
          <p:nvPr/>
        </p:nvGrpSpPr>
        <p:grpSpPr>
          <a:xfrm>
            <a:off x="3530425" y="1333347"/>
            <a:ext cx="368175" cy="344594"/>
            <a:chOff x="3530425" y="1508747"/>
            <a:chExt cx="368175" cy="344594"/>
          </a:xfrm>
        </p:grpSpPr>
        <p:sp>
          <p:nvSpPr>
            <p:cNvPr id="14857" name="Google Shape;14857;p9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9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9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9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91"/>
          <p:cNvGrpSpPr/>
          <p:nvPr/>
        </p:nvGrpSpPr>
        <p:grpSpPr>
          <a:xfrm>
            <a:off x="3127598" y="1337834"/>
            <a:ext cx="289714" cy="347593"/>
            <a:chOff x="3127598" y="1513234"/>
            <a:chExt cx="289714" cy="347593"/>
          </a:xfrm>
        </p:grpSpPr>
        <p:sp>
          <p:nvSpPr>
            <p:cNvPr id="14862" name="Google Shape;14862;p91"/>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91"/>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91"/>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91"/>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91"/>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91"/>
          <p:cNvGrpSpPr/>
          <p:nvPr/>
        </p:nvGrpSpPr>
        <p:grpSpPr>
          <a:xfrm>
            <a:off x="2662884" y="1337644"/>
            <a:ext cx="322914" cy="348543"/>
            <a:chOff x="2662884" y="1513044"/>
            <a:chExt cx="322914" cy="348543"/>
          </a:xfrm>
        </p:grpSpPr>
        <p:sp>
          <p:nvSpPr>
            <p:cNvPr id="14868" name="Google Shape;14868;p91"/>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91"/>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91"/>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91"/>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91"/>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91"/>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91"/>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91"/>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91"/>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91"/>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91"/>
          <p:cNvGrpSpPr/>
          <p:nvPr/>
        </p:nvGrpSpPr>
        <p:grpSpPr>
          <a:xfrm>
            <a:off x="2232511" y="1337359"/>
            <a:ext cx="299534" cy="348068"/>
            <a:chOff x="2232511" y="1512759"/>
            <a:chExt cx="299534" cy="348068"/>
          </a:xfrm>
        </p:grpSpPr>
        <p:sp>
          <p:nvSpPr>
            <p:cNvPr id="14879" name="Google Shape;14879;p91"/>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91"/>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91"/>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91"/>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91"/>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91"/>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91"/>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91"/>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91"/>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91"/>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91"/>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91"/>
          <p:cNvGrpSpPr/>
          <p:nvPr/>
        </p:nvGrpSpPr>
        <p:grpSpPr>
          <a:xfrm>
            <a:off x="1331406" y="1337961"/>
            <a:ext cx="301784" cy="348607"/>
            <a:chOff x="1331406" y="1513361"/>
            <a:chExt cx="301784" cy="348607"/>
          </a:xfrm>
        </p:grpSpPr>
        <p:sp>
          <p:nvSpPr>
            <p:cNvPr id="14891" name="Google Shape;14891;p91"/>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1"/>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91"/>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91"/>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91"/>
          <p:cNvGrpSpPr/>
          <p:nvPr/>
        </p:nvGrpSpPr>
        <p:grpSpPr>
          <a:xfrm>
            <a:off x="7144274" y="1324814"/>
            <a:ext cx="282174" cy="355735"/>
            <a:chOff x="7144274" y="1500214"/>
            <a:chExt cx="282174" cy="355735"/>
          </a:xfrm>
        </p:grpSpPr>
        <p:sp>
          <p:nvSpPr>
            <p:cNvPr id="14896" name="Google Shape;14896;p9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9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9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9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9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9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2" name="Google Shape;14902;p91"/>
          <p:cNvGrpSpPr/>
          <p:nvPr/>
        </p:nvGrpSpPr>
        <p:grpSpPr>
          <a:xfrm>
            <a:off x="6685262" y="1324814"/>
            <a:ext cx="289682" cy="354594"/>
            <a:chOff x="6685262" y="1500214"/>
            <a:chExt cx="289682" cy="354594"/>
          </a:xfrm>
        </p:grpSpPr>
        <p:sp>
          <p:nvSpPr>
            <p:cNvPr id="14903" name="Google Shape;14903;p9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9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9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9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91"/>
          <p:cNvGrpSpPr/>
          <p:nvPr/>
        </p:nvGrpSpPr>
        <p:grpSpPr>
          <a:xfrm>
            <a:off x="6200938" y="1325194"/>
            <a:ext cx="322154" cy="355355"/>
            <a:chOff x="6200938" y="1500594"/>
            <a:chExt cx="322154" cy="355355"/>
          </a:xfrm>
        </p:grpSpPr>
        <p:sp>
          <p:nvSpPr>
            <p:cNvPr id="14908" name="Google Shape;14908;p91"/>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91"/>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91"/>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91"/>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91"/>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3" name="Google Shape;14913;p91"/>
          <p:cNvGrpSpPr/>
          <p:nvPr/>
        </p:nvGrpSpPr>
        <p:grpSpPr>
          <a:xfrm>
            <a:off x="5289631" y="1324814"/>
            <a:ext cx="332355" cy="354974"/>
            <a:chOff x="5289631" y="1500214"/>
            <a:chExt cx="332355" cy="354974"/>
          </a:xfrm>
        </p:grpSpPr>
        <p:sp>
          <p:nvSpPr>
            <p:cNvPr id="14914" name="Google Shape;14914;p91"/>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91"/>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91"/>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91"/>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91"/>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91"/>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0" name="Google Shape;14920;p91"/>
          <p:cNvGrpSpPr/>
          <p:nvPr/>
        </p:nvGrpSpPr>
        <p:grpSpPr>
          <a:xfrm>
            <a:off x="5748295" y="1324433"/>
            <a:ext cx="323294" cy="356115"/>
            <a:chOff x="5748295" y="1499833"/>
            <a:chExt cx="323294" cy="356115"/>
          </a:xfrm>
        </p:grpSpPr>
        <p:sp>
          <p:nvSpPr>
            <p:cNvPr id="14921" name="Google Shape;14921;p91"/>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91"/>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91"/>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91"/>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91"/>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91"/>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91"/>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8" name="Google Shape;14928;p91"/>
          <p:cNvGrpSpPr/>
          <p:nvPr/>
        </p:nvGrpSpPr>
        <p:grpSpPr>
          <a:xfrm>
            <a:off x="8047661" y="1325637"/>
            <a:ext cx="278404" cy="355260"/>
            <a:chOff x="8047661" y="1501037"/>
            <a:chExt cx="278404" cy="355260"/>
          </a:xfrm>
        </p:grpSpPr>
        <p:sp>
          <p:nvSpPr>
            <p:cNvPr id="14929" name="Google Shape;14929;p91"/>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91"/>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91"/>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91"/>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3" name="Google Shape;14933;p91"/>
          <p:cNvGrpSpPr/>
          <p:nvPr/>
        </p:nvGrpSpPr>
        <p:grpSpPr>
          <a:xfrm>
            <a:off x="4903389" y="1324814"/>
            <a:ext cx="267854" cy="355735"/>
            <a:chOff x="4903389" y="1500214"/>
            <a:chExt cx="267854" cy="355735"/>
          </a:xfrm>
        </p:grpSpPr>
        <p:sp>
          <p:nvSpPr>
            <p:cNvPr id="14934" name="Google Shape;14934;p9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9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9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9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9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9" name="Google Shape;14939;p91"/>
          <p:cNvGrpSpPr/>
          <p:nvPr/>
        </p:nvGrpSpPr>
        <p:grpSpPr>
          <a:xfrm>
            <a:off x="7613518" y="1325954"/>
            <a:ext cx="264433" cy="353074"/>
            <a:chOff x="7613518" y="1501354"/>
            <a:chExt cx="264433" cy="353074"/>
          </a:xfrm>
        </p:grpSpPr>
        <p:sp>
          <p:nvSpPr>
            <p:cNvPr id="14940" name="Google Shape;14940;p9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9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9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9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9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9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6" name="Google Shape;14946;p91"/>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4947" name="Google Shape;14947;p91"/>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51" name="Shape 14951"/>
        <p:cNvGrpSpPr/>
        <p:nvPr/>
      </p:nvGrpSpPr>
      <p:grpSpPr>
        <a:xfrm>
          <a:off x="0" y="0"/>
          <a:ext cx="0" cy="0"/>
          <a:chOff x="0" y="0"/>
          <a:chExt cx="0" cy="0"/>
        </a:xfrm>
      </p:grpSpPr>
      <p:grpSp>
        <p:nvGrpSpPr>
          <p:cNvPr id="14952" name="Google Shape;14952;p92"/>
          <p:cNvGrpSpPr/>
          <p:nvPr/>
        </p:nvGrpSpPr>
        <p:grpSpPr>
          <a:xfrm>
            <a:off x="1757085" y="1325225"/>
            <a:ext cx="371069" cy="359396"/>
            <a:chOff x="1757085" y="1500675"/>
            <a:chExt cx="371069" cy="359396"/>
          </a:xfrm>
        </p:grpSpPr>
        <p:sp>
          <p:nvSpPr>
            <p:cNvPr id="14953" name="Google Shape;14953;p92"/>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92"/>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92"/>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92"/>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9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9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9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92"/>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9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92"/>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92"/>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9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9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92"/>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92"/>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9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92"/>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9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9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9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9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9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2"/>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2"/>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92"/>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92"/>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92"/>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92"/>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92"/>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2" name="Google Shape;14982;p92"/>
          <p:cNvGrpSpPr/>
          <p:nvPr/>
        </p:nvGrpSpPr>
        <p:grpSpPr>
          <a:xfrm>
            <a:off x="2774209" y="1779241"/>
            <a:ext cx="116693" cy="374186"/>
            <a:chOff x="2774209" y="1954691"/>
            <a:chExt cx="116693" cy="374186"/>
          </a:xfrm>
        </p:grpSpPr>
        <p:sp>
          <p:nvSpPr>
            <p:cNvPr id="14983" name="Google Shape;14983;p9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9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5" name="Google Shape;14985;p92"/>
          <p:cNvGrpSpPr/>
          <p:nvPr/>
        </p:nvGrpSpPr>
        <p:grpSpPr>
          <a:xfrm>
            <a:off x="4017435" y="1324462"/>
            <a:ext cx="315092" cy="359397"/>
            <a:chOff x="4017435" y="1499912"/>
            <a:chExt cx="315092" cy="359397"/>
          </a:xfrm>
        </p:grpSpPr>
        <p:sp>
          <p:nvSpPr>
            <p:cNvPr id="14986" name="Google Shape;14986;p92"/>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92"/>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8" name="Google Shape;14988;p92"/>
          <p:cNvGrpSpPr/>
          <p:nvPr/>
        </p:nvGrpSpPr>
        <p:grpSpPr>
          <a:xfrm>
            <a:off x="3963652" y="1824309"/>
            <a:ext cx="374154" cy="284050"/>
            <a:chOff x="3963652" y="1999759"/>
            <a:chExt cx="374154" cy="284050"/>
          </a:xfrm>
        </p:grpSpPr>
        <p:sp>
          <p:nvSpPr>
            <p:cNvPr id="14989" name="Google Shape;14989;p92"/>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92"/>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92"/>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92"/>
          <p:cNvGrpSpPr/>
          <p:nvPr/>
        </p:nvGrpSpPr>
        <p:grpSpPr>
          <a:xfrm>
            <a:off x="1777536" y="1839416"/>
            <a:ext cx="376444" cy="253772"/>
            <a:chOff x="1777536" y="2014866"/>
            <a:chExt cx="376444" cy="253772"/>
          </a:xfrm>
        </p:grpSpPr>
        <p:sp>
          <p:nvSpPr>
            <p:cNvPr id="14993" name="Google Shape;14993;p92"/>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92"/>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92"/>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92"/>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92"/>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8" name="Google Shape;14998;p92"/>
          <p:cNvGrpSpPr/>
          <p:nvPr/>
        </p:nvGrpSpPr>
        <p:grpSpPr>
          <a:xfrm>
            <a:off x="1309875" y="1881876"/>
            <a:ext cx="374154" cy="169680"/>
            <a:chOff x="1309875" y="2057326"/>
            <a:chExt cx="374154" cy="169680"/>
          </a:xfrm>
        </p:grpSpPr>
        <p:sp>
          <p:nvSpPr>
            <p:cNvPr id="14999" name="Google Shape;14999;p9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9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9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92"/>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92"/>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92"/>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9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9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92"/>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92"/>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92"/>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0" name="Google Shape;15010;p92"/>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1" name="Google Shape;15011;p92"/>
          <p:cNvGrpSpPr/>
          <p:nvPr/>
        </p:nvGrpSpPr>
        <p:grpSpPr>
          <a:xfrm>
            <a:off x="2347450" y="1779114"/>
            <a:ext cx="113639" cy="373168"/>
            <a:chOff x="2347450" y="1954564"/>
            <a:chExt cx="113639" cy="373168"/>
          </a:xfrm>
        </p:grpSpPr>
        <p:sp>
          <p:nvSpPr>
            <p:cNvPr id="15012" name="Google Shape;15012;p92"/>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92"/>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4" name="Google Shape;15014;p92"/>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5" name="Google Shape;15015;p92"/>
          <p:cNvGrpSpPr/>
          <p:nvPr/>
        </p:nvGrpSpPr>
        <p:grpSpPr>
          <a:xfrm>
            <a:off x="3110102" y="1324430"/>
            <a:ext cx="330613" cy="358379"/>
            <a:chOff x="3110102" y="1499880"/>
            <a:chExt cx="330613" cy="358379"/>
          </a:xfrm>
        </p:grpSpPr>
        <p:sp>
          <p:nvSpPr>
            <p:cNvPr id="15016" name="Google Shape;15016;p9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9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9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9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9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9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9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3" name="Google Shape;15023;p92"/>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4" name="Google Shape;15024;p92"/>
          <p:cNvGrpSpPr/>
          <p:nvPr/>
        </p:nvGrpSpPr>
        <p:grpSpPr>
          <a:xfrm>
            <a:off x="3485575" y="1824309"/>
            <a:ext cx="373772" cy="284050"/>
            <a:chOff x="3531200" y="1999759"/>
            <a:chExt cx="373772" cy="284050"/>
          </a:xfrm>
        </p:grpSpPr>
        <p:sp>
          <p:nvSpPr>
            <p:cNvPr id="15025" name="Google Shape;15025;p92"/>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92"/>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92"/>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92"/>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9" name="Google Shape;15029;p92"/>
          <p:cNvGrpSpPr/>
          <p:nvPr/>
        </p:nvGrpSpPr>
        <p:grpSpPr>
          <a:xfrm>
            <a:off x="2667058" y="1324843"/>
            <a:ext cx="330231" cy="359015"/>
            <a:chOff x="2667058" y="1500293"/>
            <a:chExt cx="330231" cy="359015"/>
          </a:xfrm>
        </p:grpSpPr>
        <p:sp>
          <p:nvSpPr>
            <p:cNvPr id="15030" name="Google Shape;15030;p92"/>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9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92"/>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92"/>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92"/>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9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9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9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9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92"/>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9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9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9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92"/>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9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9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9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9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8" name="Google Shape;15048;p92"/>
          <p:cNvGrpSpPr/>
          <p:nvPr/>
        </p:nvGrpSpPr>
        <p:grpSpPr>
          <a:xfrm>
            <a:off x="3567553" y="1324462"/>
            <a:ext cx="320022" cy="359778"/>
            <a:chOff x="3567553" y="1499912"/>
            <a:chExt cx="320022" cy="359778"/>
          </a:xfrm>
        </p:grpSpPr>
        <p:sp>
          <p:nvSpPr>
            <p:cNvPr id="15049" name="Google Shape;15049;p92"/>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92"/>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92"/>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92"/>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92"/>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92"/>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5" name="Google Shape;15055;p92"/>
          <p:cNvGrpSpPr/>
          <p:nvPr/>
        </p:nvGrpSpPr>
        <p:grpSpPr>
          <a:xfrm>
            <a:off x="1309875" y="1324462"/>
            <a:ext cx="359015" cy="358633"/>
            <a:chOff x="1309875" y="1499912"/>
            <a:chExt cx="359015" cy="358633"/>
          </a:xfrm>
        </p:grpSpPr>
        <p:sp>
          <p:nvSpPr>
            <p:cNvPr id="15056" name="Google Shape;15056;p9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9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9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9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9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9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9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9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9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5" name="Google Shape;15065;p92"/>
          <p:cNvGrpSpPr/>
          <p:nvPr/>
        </p:nvGrpSpPr>
        <p:grpSpPr>
          <a:xfrm>
            <a:off x="2219466" y="1324843"/>
            <a:ext cx="330613" cy="359015"/>
            <a:chOff x="2219466" y="1500293"/>
            <a:chExt cx="330613" cy="359015"/>
          </a:xfrm>
        </p:grpSpPr>
        <p:sp>
          <p:nvSpPr>
            <p:cNvPr id="15066" name="Google Shape;15066;p9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9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8" name="Google Shape;15068;p92"/>
          <p:cNvGrpSpPr/>
          <p:nvPr/>
        </p:nvGrpSpPr>
        <p:grpSpPr>
          <a:xfrm>
            <a:off x="5343544" y="1333908"/>
            <a:ext cx="244676" cy="351095"/>
            <a:chOff x="5343544" y="1509358"/>
            <a:chExt cx="244676" cy="351095"/>
          </a:xfrm>
        </p:grpSpPr>
        <p:sp>
          <p:nvSpPr>
            <p:cNvPr id="15069" name="Google Shape;15069;p92"/>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92"/>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92"/>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92"/>
          <p:cNvGrpSpPr/>
          <p:nvPr/>
        </p:nvGrpSpPr>
        <p:grpSpPr>
          <a:xfrm>
            <a:off x="4882340" y="1333908"/>
            <a:ext cx="246171" cy="351095"/>
            <a:chOff x="4882340" y="1509358"/>
            <a:chExt cx="246171" cy="351095"/>
          </a:xfrm>
        </p:grpSpPr>
        <p:sp>
          <p:nvSpPr>
            <p:cNvPr id="15073" name="Google Shape;15073;p9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9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9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9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9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92"/>
          <p:cNvGrpSpPr/>
          <p:nvPr/>
        </p:nvGrpSpPr>
        <p:grpSpPr>
          <a:xfrm>
            <a:off x="6273204" y="1333558"/>
            <a:ext cx="236343" cy="351445"/>
            <a:chOff x="6273204" y="1509008"/>
            <a:chExt cx="236343" cy="351445"/>
          </a:xfrm>
        </p:grpSpPr>
        <p:sp>
          <p:nvSpPr>
            <p:cNvPr id="15079" name="Google Shape;15079;p92"/>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92"/>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1" name="Google Shape;15081;p92"/>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2" name="Google Shape;15082;p92"/>
          <p:cNvGrpSpPr/>
          <p:nvPr/>
        </p:nvGrpSpPr>
        <p:grpSpPr>
          <a:xfrm>
            <a:off x="7219530" y="1332794"/>
            <a:ext cx="191625" cy="352209"/>
            <a:chOff x="7219530" y="1508244"/>
            <a:chExt cx="191625" cy="352209"/>
          </a:xfrm>
        </p:grpSpPr>
        <p:sp>
          <p:nvSpPr>
            <p:cNvPr id="15083" name="Google Shape;15083;p92"/>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92"/>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5" name="Google Shape;15085;p92"/>
          <p:cNvGrpSpPr/>
          <p:nvPr/>
        </p:nvGrpSpPr>
        <p:grpSpPr>
          <a:xfrm>
            <a:off x="7699309" y="1333176"/>
            <a:ext cx="154922" cy="351827"/>
            <a:chOff x="7699309" y="1508626"/>
            <a:chExt cx="154922" cy="351827"/>
          </a:xfrm>
        </p:grpSpPr>
        <p:sp>
          <p:nvSpPr>
            <p:cNvPr id="15086" name="Google Shape;15086;p9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9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92"/>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9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9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9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9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92"/>
          <p:cNvGrpSpPr/>
          <p:nvPr/>
        </p:nvGrpSpPr>
        <p:grpSpPr>
          <a:xfrm>
            <a:off x="8161690" y="1333558"/>
            <a:ext cx="153396" cy="351064"/>
            <a:chOff x="8161690" y="1509008"/>
            <a:chExt cx="153396" cy="351064"/>
          </a:xfrm>
        </p:grpSpPr>
        <p:sp>
          <p:nvSpPr>
            <p:cNvPr id="15094" name="Google Shape;15094;p92"/>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92"/>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92"/>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92"/>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8" name="Google Shape;15098;p92"/>
          <p:cNvGrpSpPr/>
          <p:nvPr/>
        </p:nvGrpSpPr>
        <p:grpSpPr>
          <a:xfrm>
            <a:off x="6746940" y="1333431"/>
            <a:ext cx="213221" cy="352304"/>
            <a:chOff x="6746940" y="1508881"/>
            <a:chExt cx="213221" cy="352304"/>
          </a:xfrm>
        </p:grpSpPr>
        <p:sp>
          <p:nvSpPr>
            <p:cNvPr id="15099" name="Google Shape;15099;p92"/>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92"/>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92"/>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92"/>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92"/>
          <p:cNvGrpSpPr/>
          <p:nvPr/>
        </p:nvGrpSpPr>
        <p:grpSpPr>
          <a:xfrm>
            <a:off x="5770336" y="1832165"/>
            <a:ext cx="350682" cy="292097"/>
            <a:chOff x="5770336" y="2007615"/>
            <a:chExt cx="350682" cy="292097"/>
          </a:xfrm>
        </p:grpSpPr>
        <p:sp>
          <p:nvSpPr>
            <p:cNvPr id="15104" name="Google Shape;15104;p9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9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9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9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8" name="Google Shape;15108;p92"/>
          <p:cNvGrpSpPr/>
          <p:nvPr/>
        </p:nvGrpSpPr>
        <p:grpSpPr>
          <a:xfrm>
            <a:off x="5326878" y="1804908"/>
            <a:ext cx="350332" cy="346229"/>
            <a:chOff x="5326878" y="1980358"/>
            <a:chExt cx="350332" cy="346229"/>
          </a:xfrm>
        </p:grpSpPr>
        <p:sp>
          <p:nvSpPr>
            <p:cNvPr id="15109" name="Google Shape;15109;p92"/>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92"/>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92"/>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92"/>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13" name="Google Shape;15113;p92"/>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14" name="Google Shape;15114;p92"/>
          <p:cNvGrpSpPr/>
          <p:nvPr/>
        </p:nvGrpSpPr>
        <p:grpSpPr>
          <a:xfrm>
            <a:off x="4883835" y="1817121"/>
            <a:ext cx="350300" cy="323043"/>
            <a:chOff x="4883835" y="1992571"/>
            <a:chExt cx="350300" cy="323043"/>
          </a:xfrm>
        </p:grpSpPr>
        <p:sp>
          <p:nvSpPr>
            <p:cNvPr id="15115" name="Google Shape;15115;p92"/>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92"/>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92"/>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92"/>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92"/>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2"/>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92"/>
          <p:cNvGrpSpPr/>
          <p:nvPr/>
        </p:nvGrpSpPr>
        <p:grpSpPr>
          <a:xfrm>
            <a:off x="7548967" y="1803477"/>
            <a:ext cx="333285" cy="349950"/>
            <a:chOff x="7548967" y="1978927"/>
            <a:chExt cx="333285" cy="349950"/>
          </a:xfrm>
        </p:grpSpPr>
        <p:sp>
          <p:nvSpPr>
            <p:cNvPr id="15122" name="Google Shape;15122;p9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9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9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9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9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9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9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9" name="Google Shape;15129;p92"/>
          <p:cNvGrpSpPr/>
          <p:nvPr/>
        </p:nvGrpSpPr>
        <p:grpSpPr>
          <a:xfrm>
            <a:off x="6214142" y="1803477"/>
            <a:ext cx="346515" cy="350300"/>
            <a:chOff x="6214142" y="1978927"/>
            <a:chExt cx="346515" cy="350300"/>
          </a:xfrm>
        </p:grpSpPr>
        <p:sp>
          <p:nvSpPr>
            <p:cNvPr id="15130" name="Google Shape;15130;p9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9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92"/>
          <p:cNvGrpSpPr/>
          <p:nvPr/>
        </p:nvGrpSpPr>
        <p:grpSpPr>
          <a:xfrm>
            <a:off x="7105923" y="1803095"/>
            <a:ext cx="333285" cy="350682"/>
            <a:chOff x="7105923" y="1978545"/>
            <a:chExt cx="333285" cy="350682"/>
          </a:xfrm>
        </p:grpSpPr>
        <p:sp>
          <p:nvSpPr>
            <p:cNvPr id="15133" name="Google Shape;15133;p92"/>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92"/>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92"/>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92"/>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92"/>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92"/>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92"/>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0" name="Google Shape;15140;p92"/>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92"/>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42" name="Google Shape;15142;p92"/>
          <p:cNvGrpSpPr/>
          <p:nvPr/>
        </p:nvGrpSpPr>
        <p:grpSpPr>
          <a:xfrm>
            <a:off x="3616406" y="2246902"/>
            <a:ext cx="203393" cy="351827"/>
            <a:chOff x="3616406" y="2422352"/>
            <a:chExt cx="203393" cy="351827"/>
          </a:xfrm>
        </p:grpSpPr>
        <p:sp>
          <p:nvSpPr>
            <p:cNvPr id="15143" name="Google Shape;15143;p92"/>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92"/>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92"/>
          <p:cNvGrpSpPr/>
          <p:nvPr/>
        </p:nvGrpSpPr>
        <p:grpSpPr>
          <a:xfrm>
            <a:off x="878187" y="2246520"/>
            <a:ext cx="272696" cy="351827"/>
            <a:chOff x="913012" y="2421970"/>
            <a:chExt cx="272696" cy="351827"/>
          </a:xfrm>
        </p:grpSpPr>
        <p:sp>
          <p:nvSpPr>
            <p:cNvPr id="15146" name="Google Shape;15146;p9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9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9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0" name="Google Shape;15150;p92"/>
          <p:cNvGrpSpPr/>
          <p:nvPr/>
        </p:nvGrpSpPr>
        <p:grpSpPr>
          <a:xfrm>
            <a:off x="2274743" y="2246902"/>
            <a:ext cx="255649" cy="351445"/>
            <a:chOff x="2274743" y="2422352"/>
            <a:chExt cx="255649" cy="351445"/>
          </a:xfrm>
        </p:grpSpPr>
        <p:sp>
          <p:nvSpPr>
            <p:cNvPr id="15151" name="Google Shape;15151;p9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9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9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4" name="Google Shape;15154;p92"/>
          <p:cNvGrpSpPr/>
          <p:nvPr/>
        </p:nvGrpSpPr>
        <p:grpSpPr>
          <a:xfrm>
            <a:off x="2708723" y="2245789"/>
            <a:ext cx="246552" cy="352558"/>
            <a:chOff x="2708723" y="2421239"/>
            <a:chExt cx="246552" cy="352558"/>
          </a:xfrm>
        </p:grpSpPr>
        <p:sp>
          <p:nvSpPr>
            <p:cNvPr id="15155" name="Google Shape;15155;p92"/>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92"/>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7" name="Google Shape;15157;p92"/>
          <p:cNvGrpSpPr/>
          <p:nvPr/>
        </p:nvGrpSpPr>
        <p:grpSpPr>
          <a:xfrm>
            <a:off x="1835485" y="2246902"/>
            <a:ext cx="259433" cy="350714"/>
            <a:chOff x="1835485" y="2422352"/>
            <a:chExt cx="259433" cy="350714"/>
          </a:xfrm>
        </p:grpSpPr>
        <p:sp>
          <p:nvSpPr>
            <p:cNvPr id="15158" name="Google Shape;15158;p9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9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9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9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9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9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9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5" name="Google Shape;15165;p92"/>
          <p:cNvGrpSpPr/>
          <p:nvPr/>
        </p:nvGrpSpPr>
        <p:grpSpPr>
          <a:xfrm>
            <a:off x="3150240" y="2246902"/>
            <a:ext cx="212489" cy="351445"/>
            <a:chOff x="3150240" y="2422352"/>
            <a:chExt cx="212489" cy="351445"/>
          </a:xfrm>
        </p:grpSpPr>
        <p:sp>
          <p:nvSpPr>
            <p:cNvPr id="15166" name="Google Shape;15166;p92"/>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92"/>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8" name="Google Shape;15168;p92"/>
          <p:cNvGrpSpPr/>
          <p:nvPr/>
        </p:nvGrpSpPr>
        <p:grpSpPr>
          <a:xfrm>
            <a:off x="1367060" y="2246679"/>
            <a:ext cx="269261" cy="352050"/>
            <a:chOff x="1367060" y="2422129"/>
            <a:chExt cx="269261" cy="352050"/>
          </a:xfrm>
        </p:grpSpPr>
        <p:sp>
          <p:nvSpPr>
            <p:cNvPr id="15169" name="Google Shape;15169;p9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9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9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9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9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9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9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9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9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9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9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3" name="Google Shape;15183;p92"/>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84" name="Google Shape;15184;p92"/>
          <p:cNvGrpSpPr/>
          <p:nvPr/>
        </p:nvGrpSpPr>
        <p:grpSpPr>
          <a:xfrm>
            <a:off x="4882690" y="2249955"/>
            <a:ext cx="274573" cy="350682"/>
            <a:chOff x="4882690" y="2425405"/>
            <a:chExt cx="274573" cy="350682"/>
          </a:xfrm>
        </p:grpSpPr>
        <p:sp>
          <p:nvSpPr>
            <p:cNvPr id="15185" name="Google Shape;15185;p92"/>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92"/>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7" name="Google Shape;15187;p92"/>
          <p:cNvGrpSpPr/>
          <p:nvPr/>
        </p:nvGrpSpPr>
        <p:grpSpPr>
          <a:xfrm>
            <a:off x="6627639" y="2268434"/>
            <a:ext cx="355993" cy="313247"/>
            <a:chOff x="6627639" y="2443884"/>
            <a:chExt cx="355993" cy="313247"/>
          </a:xfrm>
        </p:grpSpPr>
        <p:sp>
          <p:nvSpPr>
            <p:cNvPr id="15188" name="Google Shape;15188;p9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9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92"/>
          <p:cNvGrpSpPr/>
          <p:nvPr/>
        </p:nvGrpSpPr>
        <p:grpSpPr>
          <a:xfrm>
            <a:off x="6183451" y="2286690"/>
            <a:ext cx="351445" cy="277976"/>
            <a:chOff x="6183451" y="2462140"/>
            <a:chExt cx="351445" cy="277976"/>
          </a:xfrm>
        </p:grpSpPr>
        <p:sp>
          <p:nvSpPr>
            <p:cNvPr id="15192" name="Google Shape;15192;p9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9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9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9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9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9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9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9" name="Google Shape;15199;p92"/>
          <p:cNvGrpSpPr/>
          <p:nvPr/>
        </p:nvGrpSpPr>
        <p:grpSpPr>
          <a:xfrm>
            <a:off x="5735477" y="2254408"/>
            <a:ext cx="353354" cy="341299"/>
            <a:chOff x="5735477" y="2429858"/>
            <a:chExt cx="353354" cy="341299"/>
          </a:xfrm>
        </p:grpSpPr>
        <p:sp>
          <p:nvSpPr>
            <p:cNvPr id="15200" name="Google Shape;15200;p9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9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9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9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9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9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6" name="Google Shape;15206;p92"/>
          <p:cNvGrpSpPr/>
          <p:nvPr/>
        </p:nvGrpSpPr>
        <p:grpSpPr>
          <a:xfrm>
            <a:off x="5243735" y="2271523"/>
            <a:ext cx="405255" cy="275499"/>
            <a:chOff x="5283337" y="2478774"/>
            <a:chExt cx="358633" cy="243913"/>
          </a:xfrm>
        </p:grpSpPr>
        <p:sp>
          <p:nvSpPr>
            <p:cNvPr id="15207" name="Google Shape;15207;p9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9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9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9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9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9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9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9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9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9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9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9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9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9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9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9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9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92"/>
          <p:cNvGrpSpPr/>
          <p:nvPr/>
        </p:nvGrpSpPr>
        <p:grpSpPr>
          <a:xfrm>
            <a:off x="7964753" y="2295373"/>
            <a:ext cx="362068" cy="258670"/>
            <a:chOff x="7964753" y="2470823"/>
            <a:chExt cx="362068" cy="258670"/>
          </a:xfrm>
        </p:grpSpPr>
        <p:sp>
          <p:nvSpPr>
            <p:cNvPr id="15225" name="Google Shape;15225;p9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9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9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9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9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9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9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9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9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92"/>
          <p:cNvGrpSpPr/>
          <p:nvPr/>
        </p:nvGrpSpPr>
        <p:grpSpPr>
          <a:xfrm>
            <a:off x="7524349" y="2280997"/>
            <a:ext cx="350332" cy="288948"/>
            <a:chOff x="7524349" y="2456447"/>
            <a:chExt cx="350332" cy="288948"/>
          </a:xfrm>
        </p:grpSpPr>
        <p:sp>
          <p:nvSpPr>
            <p:cNvPr id="15235" name="Google Shape;15235;p92"/>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92"/>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92"/>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92"/>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92"/>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0" name="Google Shape;15240;p92"/>
          <p:cNvGrpSpPr/>
          <p:nvPr/>
        </p:nvGrpSpPr>
        <p:grpSpPr>
          <a:xfrm>
            <a:off x="3972749" y="2718761"/>
            <a:ext cx="355230" cy="356725"/>
            <a:chOff x="3972749" y="2894211"/>
            <a:chExt cx="355230" cy="356725"/>
          </a:xfrm>
        </p:grpSpPr>
        <p:sp>
          <p:nvSpPr>
            <p:cNvPr id="15241" name="Google Shape;15241;p9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9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9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9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9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6" name="Google Shape;15246;p92"/>
          <p:cNvGrpSpPr/>
          <p:nvPr/>
        </p:nvGrpSpPr>
        <p:grpSpPr>
          <a:xfrm>
            <a:off x="3527797" y="2743346"/>
            <a:ext cx="355993" cy="307904"/>
            <a:chOff x="3527797" y="2918796"/>
            <a:chExt cx="355993" cy="307904"/>
          </a:xfrm>
        </p:grpSpPr>
        <p:sp>
          <p:nvSpPr>
            <p:cNvPr id="15247" name="Google Shape;15247;p9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9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9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9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9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9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9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9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9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9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7" name="Google Shape;15257;p92"/>
          <p:cNvGrpSpPr/>
          <p:nvPr/>
        </p:nvGrpSpPr>
        <p:grpSpPr>
          <a:xfrm>
            <a:off x="3082845" y="2745509"/>
            <a:ext cx="356375" cy="302338"/>
            <a:chOff x="3082845" y="2920959"/>
            <a:chExt cx="356375" cy="302338"/>
          </a:xfrm>
        </p:grpSpPr>
        <p:sp>
          <p:nvSpPr>
            <p:cNvPr id="15258" name="Google Shape;15258;p92"/>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92"/>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92"/>
          <p:cNvGrpSpPr/>
          <p:nvPr/>
        </p:nvGrpSpPr>
        <p:grpSpPr>
          <a:xfrm>
            <a:off x="2639038" y="2719492"/>
            <a:ext cx="355612" cy="355612"/>
            <a:chOff x="2639038" y="2894942"/>
            <a:chExt cx="355612" cy="355612"/>
          </a:xfrm>
        </p:grpSpPr>
        <p:sp>
          <p:nvSpPr>
            <p:cNvPr id="15261" name="Google Shape;15261;p9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9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3" name="Google Shape;15263;p92"/>
          <p:cNvGrpSpPr/>
          <p:nvPr/>
        </p:nvGrpSpPr>
        <p:grpSpPr>
          <a:xfrm>
            <a:off x="2194468" y="2763415"/>
            <a:ext cx="355993" cy="267766"/>
            <a:chOff x="2194468" y="2938865"/>
            <a:chExt cx="355993" cy="267766"/>
          </a:xfrm>
        </p:grpSpPr>
        <p:sp>
          <p:nvSpPr>
            <p:cNvPr id="15264" name="Google Shape;15264;p92"/>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92"/>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92"/>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92"/>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92"/>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92"/>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92"/>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92"/>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92"/>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92"/>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92"/>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92"/>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92"/>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92"/>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92"/>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92"/>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92"/>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92"/>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92"/>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92"/>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4" name="Google Shape;15284;p92"/>
          <p:cNvGrpSpPr/>
          <p:nvPr/>
        </p:nvGrpSpPr>
        <p:grpSpPr>
          <a:xfrm>
            <a:off x="1749897" y="2719111"/>
            <a:ext cx="355993" cy="355612"/>
            <a:chOff x="1749897" y="2894561"/>
            <a:chExt cx="355993" cy="355612"/>
          </a:xfrm>
        </p:grpSpPr>
        <p:sp>
          <p:nvSpPr>
            <p:cNvPr id="15285" name="Google Shape;15285;p92"/>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92"/>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92"/>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92"/>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92"/>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92"/>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92"/>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92"/>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92"/>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92"/>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92"/>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92"/>
          <p:cNvGrpSpPr/>
          <p:nvPr/>
        </p:nvGrpSpPr>
        <p:grpSpPr>
          <a:xfrm>
            <a:off x="1305327" y="2718761"/>
            <a:ext cx="357520" cy="357488"/>
            <a:chOff x="1305327" y="2894211"/>
            <a:chExt cx="357520" cy="357488"/>
          </a:xfrm>
        </p:grpSpPr>
        <p:sp>
          <p:nvSpPr>
            <p:cNvPr id="15297" name="Google Shape;15297;p92"/>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92"/>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92"/>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92"/>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92"/>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2" name="Google Shape;15302;p92"/>
          <p:cNvGrpSpPr/>
          <p:nvPr/>
        </p:nvGrpSpPr>
        <p:grpSpPr>
          <a:xfrm>
            <a:off x="853950" y="2719270"/>
            <a:ext cx="364104" cy="353290"/>
            <a:chOff x="853950" y="2894720"/>
            <a:chExt cx="364104" cy="353290"/>
          </a:xfrm>
        </p:grpSpPr>
        <p:sp>
          <p:nvSpPr>
            <p:cNvPr id="15303" name="Google Shape;15303;p92"/>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92"/>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92"/>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92"/>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92"/>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92"/>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92"/>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92"/>
          <p:cNvGrpSpPr/>
          <p:nvPr/>
        </p:nvGrpSpPr>
        <p:grpSpPr>
          <a:xfrm>
            <a:off x="7066548" y="2737144"/>
            <a:ext cx="352209" cy="334938"/>
            <a:chOff x="7066548" y="2912594"/>
            <a:chExt cx="352209" cy="334938"/>
          </a:xfrm>
        </p:grpSpPr>
        <p:sp>
          <p:nvSpPr>
            <p:cNvPr id="15311" name="Google Shape;15311;p9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9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9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9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9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9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17" name="Google Shape;15317;p92"/>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92"/>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9" name="Google Shape;15319;p92"/>
          <p:cNvGrpSpPr/>
          <p:nvPr/>
        </p:nvGrpSpPr>
        <p:grpSpPr>
          <a:xfrm>
            <a:off x="7541397" y="2729352"/>
            <a:ext cx="318495" cy="352209"/>
            <a:chOff x="7541397" y="2904802"/>
            <a:chExt cx="318495" cy="352209"/>
          </a:xfrm>
        </p:grpSpPr>
        <p:sp>
          <p:nvSpPr>
            <p:cNvPr id="15320" name="Google Shape;15320;p92"/>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92"/>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92"/>
          <p:cNvGrpSpPr/>
          <p:nvPr/>
        </p:nvGrpSpPr>
        <p:grpSpPr>
          <a:xfrm>
            <a:off x="8003015" y="2728589"/>
            <a:ext cx="306759" cy="351445"/>
            <a:chOff x="8003015" y="2904039"/>
            <a:chExt cx="306759" cy="351445"/>
          </a:xfrm>
        </p:grpSpPr>
        <p:sp>
          <p:nvSpPr>
            <p:cNvPr id="15323" name="Google Shape;15323;p9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9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9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9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9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9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9" name="Google Shape;15329;p92"/>
          <p:cNvGrpSpPr/>
          <p:nvPr/>
        </p:nvGrpSpPr>
        <p:grpSpPr>
          <a:xfrm>
            <a:off x="5687770" y="2710046"/>
            <a:ext cx="369638" cy="369606"/>
            <a:chOff x="5687770" y="2885496"/>
            <a:chExt cx="369638" cy="369606"/>
          </a:xfrm>
        </p:grpSpPr>
        <p:sp>
          <p:nvSpPr>
            <p:cNvPr id="15330" name="Google Shape;15330;p9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9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9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9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9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9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9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9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9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9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0" name="Google Shape;15340;p92"/>
          <p:cNvGrpSpPr/>
          <p:nvPr/>
        </p:nvGrpSpPr>
        <p:grpSpPr>
          <a:xfrm>
            <a:off x="4881958" y="2729352"/>
            <a:ext cx="156417" cy="349537"/>
            <a:chOff x="4881958" y="2904802"/>
            <a:chExt cx="156417" cy="349537"/>
          </a:xfrm>
        </p:grpSpPr>
        <p:sp>
          <p:nvSpPr>
            <p:cNvPr id="15341" name="Google Shape;15341;p92"/>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92"/>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92"/>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92"/>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92"/>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92"/>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92"/>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92"/>
          <p:cNvGrpSpPr/>
          <p:nvPr/>
        </p:nvGrpSpPr>
        <p:grpSpPr>
          <a:xfrm>
            <a:off x="5230318" y="2711064"/>
            <a:ext cx="371133" cy="367443"/>
            <a:chOff x="5230318" y="2886514"/>
            <a:chExt cx="371133" cy="367443"/>
          </a:xfrm>
        </p:grpSpPr>
        <p:sp>
          <p:nvSpPr>
            <p:cNvPr id="15349" name="Google Shape;15349;p92"/>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92"/>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92"/>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92"/>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92"/>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92"/>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92"/>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92"/>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92"/>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8" name="Google Shape;15358;p92"/>
          <p:cNvGrpSpPr/>
          <p:nvPr/>
        </p:nvGrpSpPr>
        <p:grpSpPr>
          <a:xfrm>
            <a:off x="5748358" y="3259128"/>
            <a:ext cx="352590" cy="182561"/>
            <a:chOff x="5748358" y="3434578"/>
            <a:chExt cx="352590" cy="182561"/>
          </a:xfrm>
        </p:grpSpPr>
        <p:sp>
          <p:nvSpPr>
            <p:cNvPr id="15359" name="Google Shape;15359;p92"/>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92"/>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92"/>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92"/>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92"/>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92"/>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92"/>
          <p:cNvGrpSpPr/>
          <p:nvPr/>
        </p:nvGrpSpPr>
        <p:grpSpPr>
          <a:xfrm>
            <a:off x="862283" y="4099321"/>
            <a:ext cx="341204" cy="359301"/>
            <a:chOff x="862283" y="4274771"/>
            <a:chExt cx="341204" cy="359301"/>
          </a:xfrm>
        </p:grpSpPr>
        <p:sp>
          <p:nvSpPr>
            <p:cNvPr id="15366" name="Google Shape;15366;p9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9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9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92"/>
          <p:cNvGrpSpPr/>
          <p:nvPr/>
        </p:nvGrpSpPr>
        <p:grpSpPr>
          <a:xfrm>
            <a:off x="1396957" y="4111915"/>
            <a:ext cx="301861" cy="332871"/>
            <a:chOff x="1396957" y="4287365"/>
            <a:chExt cx="301861" cy="332871"/>
          </a:xfrm>
        </p:grpSpPr>
        <p:sp>
          <p:nvSpPr>
            <p:cNvPr id="15370" name="Google Shape;15370;p92"/>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92"/>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92"/>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92"/>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92"/>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92"/>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92"/>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92"/>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92"/>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92"/>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92"/>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92"/>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92"/>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92"/>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92"/>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92"/>
          <p:cNvGrpSpPr/>
          <p:nvPr/>
        </p:nvGrpSpPr>
        <p:grpSpPr>
          <a:xfrm>
            <a:off x="1865381" y="4102056"/>
            <a:ext cx="396131" cy="355612"/>
            <a:chOff x="1865381" y="4277506"/>
            <a:chExt cx="396131" cy="355612"/>
          </a:xfrm>
        </p:grpSpPr>
        <p:sp>
          <p:nvSpPr>
            <p:cNvPr id="15386" name="Google Shape;15386;p9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9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9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9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9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9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2" name="Google Shape;15392;p92"/>
          <p:cNvGrpSpPr/>
          <p:nvPr/>
        </p:nvGrpSpPr>
        <p:grpSpPr>
          <a:xfrm>
            <a:off x="2411823" y="4128549"/>
            <a:ext cx="334398" cy="299953"/>
            <a:chOff x="2411823" y="4303999"/>
            <a:chExt cx="334398" cy="299953"/>
          </a:xfrm>
        </p:grpSpPr>
        <p:sp>
          <p:nvSpPr>
            <p:cNvPr id="15393" name="Google Shape;15393;p9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9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9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9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9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9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9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0" name="Google Shape;15400;p92"/>
          <p:cNvGrpSpPr/>
          <p:nvPr/>
        </p:nvGrpSpPr>
        <p:grpSpPr>
          <a:xfrm>
            <a:off x="2903337" y="4103582"/>
            <a:ext cx="382519" cy="350682"/>
            <a:chOff x="2903337" y="4279032"/>
            <a:chExt cx="382519" cy="350682"/>
          </a:xfrm>
        </p:grpSpPr>
        <p:sp>
          <p:nvSpPr>
            <p:cNvPr id="15401" name="Google Shape;15401;p9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9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9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9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9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9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9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9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9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9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9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9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9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9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9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6" name="Google Shape;15416;p92"/>
          <p:cNvGrpSpPr/>
          <p:nvPr/>
        </p:nvGrpSpPr>
        <p:grpSpPr>
          <a:xfrm>
            <a:off x="3933342" y="4140317"/>
            <a:ext cx="383632" cy="276449"/>
            <a:chOff x="3933342" y="4315767"/>
            <a:chExt cx="383632" cy="276449"/>
          </a:xfrm>
        </p:grpSpPr>
        <p:sp>
          <p:nvSpPr>
            <p:cNvPr id="15417" name="Google Shape;15417;p9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9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9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9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9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9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92"/>
          <p:cNvGrpSpPr/>
          <p:nvPr/>
        </p:nvGrpSpPr>
        <p:grpSpPr>
          <a:xfrm>
            <a:off x="3441065" y="4127055"/>
            <a:ext cx="337069" cy="302593"/>
            <a:chOff x="3441065" y="4302505"/>
            <a:chExt cx="337069" cy="302593"/>
          </a:xfrm>
        </p:grpSpPr>
        <p:sp>
          <p:nvSpPr>
            <p:cNvPr id="15424" name="Google Shape;15424;p92"/>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92"/>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92"/>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92"/>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92"/>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92"/>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92"/>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92"/>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92"/>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92"/>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92"/>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92"/>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92"/>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92"/>
          <p:cNvGrpSpPr/>
          <p:nvPr/>
        </p:nvGrpSpPr>
        <p:grpSpPr>
          <a:xfrm>
            <a:off x="3532345" y="3187185"/>
            <a:ext cx="339328" cy="336274"/>
            <a:chOff x="3532345" y="3362635"/>
            <a:chExt cx="339328" cy="336274"/>
          </a:xfrm>
        </p:grpSpPr>
        <p:sp>
          <p:nvSpPr>
            <p:cNvPr id="15438" name="Google Shape;15438;p9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92"/>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9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9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9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3" name="Google Shape;15443;p92"/>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44" name="Google Shape;15444;p92"/>
          <p:cNvGrpSpPr/>
          <p:nvPr/>
        </p:nvGrpSpPr>
        <p:grpSpPr>
          <a:xfrm>
            <a:off x="1883955" y="3633250"/>
            <a:ext cx="162873" cy="351445"/>
            <a:chOff x="1883955" y="3808700"/>
            <a:chExt cx="162873" cy="351445"/>
          </a:xfrm>
        </p:grpSpPr>
        <p:sp>
          <p:nvSpPr>
            <p:cNvPr id="15445" name="Google Shape;15445;p92"/>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92"/>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7" name="Google Shape;15447;p92"/>
          <p:cNvGrpSpPr/>
          <p:nvPr/>
        </p:nvGrpSpPr>
        <p:grpSpPr>
          <a:xfrm>
            <a:off x="939156" y="3633759"/>
            <a:ext cx="192007" cy="351318"/>
            <a:chOff x="939156" y="3809209"/>
            <a:chExt cx="192007" cy="351318"/>
          </a:xfrm>
        </p:grpSpPr>
        <p:sp>
          <p:nvSpPr>
            <p:cNvPr id="15448" name="Google Shape;15448;p92"/>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92"/>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0" name="Google Shape;15450;p92"/>
          <p:cNvGrpSpPr/>
          <p:nvPr/>
        </p:nvGrpSpPr>
        <p:grpSpPr>
          <a:xfrm>
            <a:off x="2306167" y="3634395"/>
            <a:ext cx="193915" cy="349155"/>
            <a:chOff x="2306167" y="3809845"/>
            <a:chExt cx="193915" cy="349155"/>
          </a:xfrm>
        </p:grpSpPr>
        <p:sp>
          <p:nvSpPr>
            <p:cNvPr id="15451" name="Google Shape;15451;p92"/>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92"/>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92"/>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92"/>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92"/>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92"/>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92"/>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8" name="Google Shape;15458;p92"/>
          <p:cNvGrpSpPr/>
          <p:nvPr/>
        </p:nvGrpSpPr>
        <p:grpSpPr>
          <a:xfrm>
            <a:off x="1323901" y="3631723"/>
            <a:ext cx="356343" cy="356757"/>
            <a:chOff x="1323901" y="3807173"/>
            <a:chExt cx="356343" cy="356757"/>
          </a:xfrm>
        </p:grpSpPr>
        <p:sp>
          <p:nvSpPr>
            <p:cNvPr id="15459" name="Google Shape;15459;p9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9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9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9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9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9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9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9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9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9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9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9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9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9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9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9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9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9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9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9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9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9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9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9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3" name="Google Shape;15483;p92"/>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84" name="Google Shape;15484;p92"/>
          <p:cNvGrpSpPr/>
          <p:nvPr/>
        </p:nvGrpSpPr>
        <p:grpSpPr>
          <a:xfrm>
            <a:off x="859262" y="3178470"/>
            <a:ext cx="306759" cy="351445"/>
            <a:chOff x="859262" y="3353920"/>
            <a:chExt cx="306759" cy="351445"/>
          </a:xfrm>
        </p:grpSpPr>
        <p:sp>
          <p:nvSpPr>
            <p:cNvPr id="15485" name="Google Shape;15485;p9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9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9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9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9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0" name="Google Shape;15490;p92"/>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91" name="Google Shape;15491;p92"/>
          <p:cNvGrpSpPr/>
          <p:nvPr/>
        </p:nvGrpSpPr>
        <p:grpSpPr>
          <a:xfrm>
            <a:off x="3967437" y="3661652"/>
            <a:ext cx="364708" cy="295405"/>
            <a:chOff x="3967437" y="3837102"/>
            <a:chExt cx="364708" cy="295405"/>
          </a:xfrm>
        </p:grpSpPr>
        <p:sp>
          <p:nvSpPr>
            <p:cNvPr id="15492" name="Google Shape;15492;p92"/>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92"/>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92"/>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92"/>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92"/>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7" name="Google Shape;15497;p92"/>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92"/>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92"/>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00" name="Google Shape;15500;p92"/>
          <p:cNvGrpSpPr/>
          <p:nvPr/>
        </p:nvGrpSpPr>
        <p:grpSpPr>
          <a:xfrm>
            <a:off x="5811827" y="3631001"/>
            <a:ext cx="283743" cy="308444"/>
            <a:chOff x="5964227" y="3858701"/>
            <a:chExt cx="283743" cy="308444"/>
          </a:xfrm>
        </p:grpSpPr>
        <p:sp>
          <p:nvSpPr>
            <p:cNvPr id="15501" name="Google Shape;15501;p9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9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9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9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5" name="Google Shape;15505;p92"/>
          <p:cNvGrpSpPr/>
          <p:nvPr/>
        </p:nvGrpSpPr>
        <p:grpSpPr>
          <a:xfrm>
            <a:off x="6243508" y="3697623"/>
            <a:ext cx="320372" cy="213602"/>
            <a:chOff x="6395908" y="3873073"/>
            <a:chExt cx="320372" cy="213602"/>
          </a:xfrm>
        </p:grpSpPr>
        <p:sp>
          <p:nvSpPr>
            <p:cNvPr id="15506" name="Google Shape;15506;p92"/>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92"/>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92"/>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92"/>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92"/>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2"/>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92"/>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92"/>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92"/>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92"/>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6" name="Google Shape;15516;p92"/>
          <p:cNvGrpSpPr/>
          <p:nvPr/>
        </p:nvGrpSpPr>
        <p:grpSpPr>
          <a:xfrm>
            <a:off x="7262890" y="3627366"/>
            <a:ext cx="357138" cy="352018"/>
            <a:chOff x="7415290" y="3802816"/>
            <a:chExt cx="357138" cy="352018"/>
          </a:xfrm>
        </p:grpSpPr>
        <p:sp>
          <p:nvSpPr>
            <p:cNvPr id="15517" name="Google Shape;15517;p9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9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9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9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9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9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9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9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92"/>
          <p:cNvGrpSpPr/>
          <p:nvPr/>
        </p:nvGrpSpPr>
        <p:grpSpPr>
          <a:xfrm>
            <a:off x="6737312" y="3657963"/>
            <a:ext cx="355230" cy="293401"/>
            <a:chOff x="6889712" y="3833413"/>
            <a:chExt cx="355230" cy="293401"/>
          </a:xfrm>
        </p:grpSpPr>
        <p:sp>
          <p:nvSpPr>
            <p:cNvPr id="15526" name="Google Shape;15526;p9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9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9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9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1" name="Google Shape;15531;p92"/>
          <p:cNvGrpSpPr/>
          <p:nvPr/>
        </p:nvGrpSpPr>
        <p:grpSpPr>
          <a:xfrm>
            <a:off x="7707152" y="3660420"/>
            <a:ext cx="282318" cy="337168"/>
            <a:chOff x="1635875" y="237775"/>
            <a:chExt cx="4370250" cy="5219325"/>
          </a:xfrm>
        </p:grpSpPr>
        <p:sp>
          <p:nvSpPr>
            <p:cNvPr id="15532" name="Google Shape;15532;p9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9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4" name="Google Shape;15534;p92"/>
          <p:cNvGrpSpPr/>
          <p:nvPr/>
        </p:nvGrpSpPr>
        <p:grpSpPr>
          <a:xfrm>
            <a:off x="3103963" y="3185690"/>
            <a:ext cx="297886" cy="337578"/>
            <a:chOff x="3103963" y="3361140"/>
            <a:chExt cx="297886" cy="337578"/>
          </a:xfrm>
        </p:grpSpPr>
        <p:sp>
          <p:nvSpPr>
            <p:cNvPr id="15535" name="Google Shape;15535;p92"/>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92"/>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92"/>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9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92"/>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9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92"/>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9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92"/>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9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92"/>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9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92"/>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9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2"/>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92"/>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9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9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9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92"/>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92"/>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9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9" name="Google Shape;15559;p92"/>
          <p:cNvGrpSpPr/>
          <p:nvPr/>
        </p:nvGrpSpPr>
        <p:grpSpPr>
          <a:xfrm>
            <a:off x="2667821" y="3185658"/>
            <a:ext cx="273046" cy="337801"/>
            <a:chOff x="2667821" y="3361108"/>
            <a:chExt cx="273046" cy="337801"/>
          </a:xfrm>
        </p:grpSpPr>
        <p:sp>
          <p:nvSpPr>
            <p:cNvPr id="15560" name="Google Shape;15560;p9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9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9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9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9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9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9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9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9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9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9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9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9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9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9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92"/>
          <p:cNvGrpSpPr/>
          <p:nvPr/>
        </p:nvGrpSpPr>
        <p:grpSpPr>
          <a:xfrm>
            <a:off x="2212469" y="3184863"/>
            <a:ext cx="282715" cy="338660"/>
            <a:chOff x="2212469" y="3360313"/>
            <a:chExt cx="282715" cy="338660"/>
          </a:xfrm>
        </p:grpSpPr>
        <p:sp>
          <p:nvSpPr>
            <p:cNvPr id="15580" name="Google Shape;15580;p92"/>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92"/>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92"/>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3" name="Google Shape;15583;p92"/>
          <p:cNvGrpSpPr/>
          <p:nvPr/>
        </p:nvGrpSpPr>
        <p:grpSpPr>
          <a:xfrm>
            <a:off x="1768821" y="3185658"/>
            <a:ext cx="278739" cy="339073"/>
            <a:chOff x="1768821" y="3361108"/>
            <a:chExt cx="278739" cy="339073"/>
          </a:xfrm>
        </p:grpSpPr>
        <p:sp>
          <p:nvSpPr>
            <p:cNvPr id="15584" name="Google Shape;15584;p9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9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9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9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9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5" name="Google Shape;15595;p92"/>
          <p:cNvGrpSpPr/>
          <p:nvPr/>
        </p:nvGrpSpPr>
        <p:grpSpPr>
          <a:xfrm>
            <a:off x="5337883" y="3161423"/>
            <a:ext cx="307141" cy="376826"/>
            <a:chOff x="5337883" y="3336873"/>
            <a:chExt cx="307141" cy="376826"/>
          </a:xfrm>
        </p:grpSpPr>
        <p:sp>
          <p:nvSpPr>
            <p:cNvPr id="15596" name="Google Shape;15596;p9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8" name="Google Shape;15598;p92"/>
          <p:cNvGrpSpPr/>
          <p:nvPr/>
        </p:nvGrpSpPr>
        <p:grpSpPr>
          <a:xfrm>
            <a:off x="4883835" y="3161805"/>
            <a:ext cx="323425" cy="377557"/>
            <a:chOff x="4883835" y="3337255"/>
            <a:chExt cx="323425" cy="377557"/>
          </a:xfrm>
        </p:grpSpPr>
        <p:sp>
          <p:nvSpPr>
            <p:cNvPr id="15599" name="Google Shape;15599;p92"/>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92"/>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92"/>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2" name="Google Shape;15602;p92"/>
          <p:cNvGrpSpPr/>
          <p:nvPr/>
        </p:nvGrpSpPr>
        <p:grpSpPr>
          <a:xfrm>
            <a:off x="6193310" y="3231839"/>
            <a:ext cx="352590" cy="237488"/>
            <a:chOff x="6193310" y="3407289"/>
            <a:chExt cx="352590" cy="237488"/>
          </a:xfrm>
        </p:grpSpPr>
        <p:sp>
          <p:nvSpPr>
            <p:cNvPr id="15603" name="Google Shape;15603;p92"/>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2"/>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2"/>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92"/>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92"/>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8" name="Google Shape;15608;p92"/>
          <p:cNvGrpSpPr/>
          <p:nvPr/>
        </p:nvGrpSpPr>
        <p:grpSpPr>
          <a:xfrm>
            <a:off x="6637117" y="3222393"/>
            <a:ext cx="353735" cy="254504"/>
            <a:chOff x="6637117" y="3397843"/>
            <a:chExt cx="353735" cy="254504"/>
          </a:xfrm>
        </p:grpSpPr>
        <p:sp>
          <p:nvSpPr>
            <p:cNvPr id="15609" name="Google Shape;15609;p9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9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9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9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9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5" name="Google Shape;15615;p92"/>
          <p:cNvGrpSpPr/>
          <p:nvPr/>
        </p:nvGrpSpPr>
        <p:grpSpPr>
          <a:xfrm>
            <a:off x="7075994" y="3174081"/>
            <a:ext cx="360637" cy="352336"/>
            <a:chOff x="7075994" y="3349531"/>
            <a:chExt cx="360637" cy="352336"/>
          </a:xfrm>
        </p:grpSpPr>
        <p:sp>
          <p:nvSpPr>
            <p:cNvPr id="15616" name="Google Shape;15616;p9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9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9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9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9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9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92"/>
          <p:cNvGrpSpPr/>
          <p:nvPr/>
        </p:nvGrpSpPr>
        <p:grpSpPr>
          <a:xfrm>
            <a:off x="7651983" y="3173731"/>
            <a:ext cx="107183" cy="352399"/>
            <a:chOff x="7651983" y="3349181"/>
            <a:chExt cx="107183" cy="352399"/>
          </a:xfrm>
        </p:grpSpPr>
        <p:sp>
          <p:nvSpPr>
            <p:cNvPr id="15624" name="Google Shape;15624;p92"/>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92"/>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92"/>
          <p:cNvGrpSpPr/>
          <p:nvPr/>
        </p:nvGrpSpPr>
        <p:grpSpPr>
          <a:xfrm>
            <a:off x="7973468" y="3206872"/>
            <a:ext cx="352590" cy="287072"/>
            <a:chOff x="7973468" y="3382322"/>
            <a:chExt cx="352590" cy="287072"/>
          </a:xfrm>
        </p:grpSpPr>
        <p:sp>
          <p:nvSpPr>
            <p:cNvPr id="15627" name="Google Shape;15627;p9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9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9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9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9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9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9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9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9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9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9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9" name="Google Shape;15639;p92"/>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5640" name="Google Shape;15640;p92"/>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644" name="Shape 15644"/>
        <p:cNvGrpSpPr/>
        <p:nvPr/>
      </p:nvGrpSpPr>
      <p:grpSpPr>
        <a:xfrm>
          <a:off x="0" y="0"/>
          <a:ext cx="0" cy="0"/>
          <a:chOff x="0" y="0"/>
          <a:chExt cx="0" cy="0"/>
        </a:xfrm>
      </p:grpSpPr>
      <p:grpSp>
        <p:nvGrpSpPr>
          <p:cNvPr id="15645" name="Google Shape;15645;p93"/>
          <p:cNvGrpSpPr/>
          <p:nvPr/>
        </p:nvGrpSpPr>
        <p:grpSpPr>
          <a:xfrm>
            <a:off x="849677" y="1576858"/>
            <a:ext cx="347872" cy="347488"/>
            <a:chOff x="849677" y="1500658"/>
            <a:chExt cx="347872" cy="347488"/>
          </a:xfrm>
        </p:grpSpPr>
        <p:sp>
          <p:nvSpPr>
            <p:cNvPr id="15646" name="Google Shape;15646;p9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9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9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2" name="Google Shape;15652;p93"/>
          <p:cNvGrpSpPr/>
          <p:nvPr/>
        </p:nvGrpSpPr>
        <p:grpSpPr>
          <a:xfrm>
            <a:off x="1415853" y="1576858"/>
            <a:ext cx="315872" cy="347488"/>
            <a:chOff x="1415853" y="1500658"/>
            <a:chExt cx="315872" cy="347488"/>
          </a:xfrm>
        </p:grpSpPr>
        <p:sp>
          <p:nvSpPr>
            <p:cNvPr id="15653" name="Google Shape;15653;p9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9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9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9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7" name="Google Shape;15657;p93"/>
          <p:cNvGrpSpPr/>
          <p:nvPr/>
        </p:nvGrpSpPr>
        <p:grpSpPr>
          <a:xfrm>
            <a:off x="4697389" y="1576858"/>
            <a:ext cx="347520" cy="347104"/>
            <a:chOff x="4697389" y="1500658"/>
            <a:chExt cx="347520" cy="347104"/>
          </a:xfrm>
        </p:grpSpPr>
        <p:sp>
          <p:nvSpPr>
            <p:cNvPr id="15658" name="Google Shape;15658;p93"/>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3"/>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3"/>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93"/>
          <p:cNvGrpSpPr/>
          <p:nvPr/>
        </p:nvGrpSpPr>
        <p:grpSpPr>
          <a:xfrm>
            <a:off x="3603533" y="2041146"/>
            <a:ext cx="347520" cy="353760"/>
            <a:chOff x="3603533" y="1964946"/>
            <a:chExt cx="347520" cy="353760"/>
          </a:xfrm>
        </p:grpSpPr>
        <p:sp>
          <p:nvSpPr>
            <p:cNvPr id="15662" name="Google Shape;15662;p9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9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9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5" name="Google Shape;15665;p93"/>
          <p:cNvGrpSpPr/>
          <p:nvPr/>
        </p:nvGrpSpPr>
        <p:grpSpPr>
          <a:xfrm>
            <a:off x="1950765" y="2040538"/>
            <a:ext cx="357792" cy="352448"/>
            <a:chOff x="1950765" y="1964338"/>
            <a:chExt cx="357792" cy="352448"/>
          </a:xfrm>
        </p:grpSpPr>
        <p:sp>
          <p:nvSpPr>
            <p:cNvPr id="15666" name="Google Shape;15666;p93"/>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93"/>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93"/>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93"/>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0" name="Google Shape;15670;p93"/>
          <p:cNvGrpSpPr/>
          <p:nvPr/>
        </p:nvGrpSpPr>
        <p:grpSpPr>
          <a:xfrm>
            <a:off x="7435629" y="2040890"/>
            <a:ext cx="367712" cy="353248"/>
            <a:chOff x="7435629" y="1964690"/>
            <a:chExt cx="367712" cy="353248"/>
          </a:xfrm>
        </p:grpSpPr>
        <p:sp>
          <p:nvSpPr>
            <p:cNvPr id="15671" name="Google Shape;15671;p9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9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9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93"/>
          <p:cNvGrpSpPr/>
          <p:nvPr/>
        </p:nvGrpSpPr>
        <p:grpSpPr>
          <a:xfrm>
            <a:off x="2512749" y="2041242"/>
            <a:ext cx="333024" cy="352896"/>
            <a:chOff x="2512749" y="1965042"/>
            <a:chExt cx="333024" cy="352896"/>
          </a:xfrm>
        </p:grpSpPr>
        <p:sp>
          <p:nvSpPr>
            <p:cNvPr id="15676" name="Google Shape;15676;p93"/>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93"/>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3"/>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93"/>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3"/>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1" name="Google Shape;15681;p93"/>
          <p:cNvGrpSpPr/>
          <p:nvPr/>
        </p:nvGrpSpPr>
        <p:grpSpPr>
          <a:xfrm>
            <a:off x="1398317" y="2057978"/>
            <a:ext cx="365792" cy="335392"/>
            <a:chOff x="1398317" y="1981778"/>
            <a:chExt cx="365792" cy="335392"/>
          </a:xfrm>
        </p:grpSpPr>
        <p:sp>
          <p:nvSpPr>
            <p:cNvPr id="15682" name="Google Shape;15682;p93"/>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93"/>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93"/>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93"/>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93"/>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93"/>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8" name="Google Shape;15688;p93"/>
          <p:cNvGrpSpPr/>
          <p:nvPr/>
        </p:nvGrpSpPr>
        <p:grpSpPr>
          <a:xfrm>
            <a:off x="3052237" y="2079770"/>
            <a:ext cx="353600" cy="314752"/>
            <a:chOff x="3052237" y="2003570"/>
            <a:chExt cx="353600" cy="314752"/>
          </a:xfrm>
        </p:grpSpPr>
        <p:sp>
          <p:nvSpPr>
            <p:cNvPr id="15689" name="Google Shape;15689;p93"/>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93"/>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93"/>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2" name="Google Shape;15692;p93"/>
          <p:cNvGrpSpPr/>
          <p:nvPr/>
        </p:nvGrpSpPr>
        <p:grpSpPr>
          <a:xfrm>
            <a:off x="1404013" y="3034266"/>
            <a:ext cx="368096" cy="223968"/>
            <a:chOff x="1404013" y="2958066"/>
            <a:chExt cx="368096" cy="223968"/>
          </a:xfrm>
        </p:grpSpPr>
        <p:sp>
          <p:nvSpPr>
            <p:cNvPr id="15693" name="Google Shape;15693;p9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9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5" name="Google Shape;15695;p93"/>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93"/>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97" name="Google Shape;15697;p93"/>
          <p:cNvGrpSpPr/>
          <p:nvPr/>
        </p:nvGrpSpPr>
        <p:grpSpPr>
          <a:xfrm>
            <a:off x="1951149" y="2961402"/>
            <a:ext cx="370368" cy="367328"/>
            <a:chOff x="1951149" y="2885202"/>
            <a:chExt cx="370368" cy="367328"/>
          </a:xfrm>
        </p:grpSpPr>
        <p:sp>
          <p:nvSpPr>
            <p:cNvPr id="15698" name="Google Shape;15698;p9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9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9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93"/>
          <p:cNvGrpSpPr/>
          <p:nvPr/>
        </p:nvGrpSpPr>
        <p:grpSpPr>
          <a:xfrm>
            <a:off x="2501677" y="2982362"/>
            <a:ext cx="367328" cy="327296"/>
            <a:chOff x="2501677" y="2906162"/>
            <a:chExt cx="367328" cy="327296"/>
          </a:xfrm>
        </p:grpSpPr>
        <p:sp>
          <p:nvSpPr>
            <p:cNvPr id="15702" name="Google Shape;15702;p9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9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05" name="Google Shape;15705;p93"/>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6" name="Google Shape;15706;p93"/>
          <p:cNvGrpSpPr/>
          <p:nvPr/>
        </p:nvGrpSpPr>
        <p:grpSpPr>
          <a:xfrm>
            <a:off x="3050317" y="2969914"/>
            <a:ext cx="367712" cy="354240"/>
            <a:chOff x="3050317" y="2893714"/>
            <a:chExt cx="367712" cy="354240"/>
          </a:xfrm>
        </p:grpSpPr>
        <p:sp>
          <p:nvSpPr>
            <p:cNvPr id="15707" name="Google Shape;15707;p9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9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09" name="Google Shape;15709;p93"/>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93"/>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1" name="Google Shape;15711;p93"/>
          <p:cNvGrpSpPr/>
          <p:nvPr/>
        </p:nvGrpSpPr>
        <p:grpSpPr>
          <a:xfrm>
            <a:off x="7531277" y="2962554"/>
            <a:ext cx="185184" cy="367296"/>
            <a:chOff x="7531277" y="2886354"/>
            <a:chExt cx="185184" cy="367296"/>
          </a:xfrm>
        </p:grpSpPr>
        <p:sp>
          <p:nvSpPr>
            <p:cNvPr id="15712" name="Google Shape;15712;p93"/>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93"/>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93"/>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5" name="Google Shape;15715;p93"/>
          <p:cNvGrpSpPr/>
          <p:nvPr/>
        </p:nvGrpSpPr>
        <p:grpSpPr>
          <a:xfrm>
            <a:off x="6926637" y="2962938"/>
            <a:ext cx="297184" cy="367296"/>
            <a:chOff x="6926637" y="2886738"/>
            <a:chExt cx="297184" cy="367296"/>
          </a:xfrm>
        </p:grpSpPr>
        <p:sp>
          <p:nvSpPr>
            <p:cNvPr id="15716" name="Google Shape;15716;p9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9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9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9" name="Google Shape;15719;p93"/>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93"/>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21" name="Google Shape;15721;p93"/>
          <p:cNvGrpSpPr/>
          <p:nvPr/>
        </p:nvGrpSpPr>
        <p:grpSpPr>
          <a:xfrm>
            <a:off x="6340653" y="2962554"/>
            <a:ext cx="370368" cy="368064"/>
            <a:chOff x="6340653" y="2886354"/>
            <a:chExt cx="370368" cy="368064"/>
          </a:xfrm>
        </p:grpSpPr>
        <p:sp>
          <p:nvSpPr>
            <p:cNvPr id="15722" name="Google Shape;15722;p9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9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9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9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93"/>
          <p:cNvGrpSpPr/>
          <p:nvPr/>
        </p:nvGrpSpPr>
        <p:grpSpPr>
          <a:xfrm>
            <a:off x="5246797" y="2057626"/>
            <a:ext cx="354752" cy="336512"/>
            <a:chOff x="5246797" y="1981426"/>
            <a:chExt cx="354752" cy="336512"/>
          </a:xfrm>
        </p:grpSpPr>
        <p:sp>
          <p:nvSpPr>
            <p:cNvPr id="15729" name="Google Shape;15729;p93"/>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93"/>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1" name="Google Shape;15731;p93"/>
          <p:cNvGrpSpPr/>
          <p:nvPr/>
        </p:nvGrpSpPr>
        <p:grpSpPr>
          <a:xfrm>
            <a:off x="4148749" y="2178266"/>
            <a:ext cx="355136" cy="216256"/>
            <a:chOff x="4148749" y="2102066"/>
            <a:chExt cx="355136" cy="216256"/>
          </a:xfrm>
        </p:grpSpPr>
        <p:sp>
          <p:nvSpPr>
            <p:cNvPr id="15732" name="Google Shape;15732;p93"/>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93"/>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4" name="Google Shape;15734;p93"/>
          <p:cNvGrpSpPr/>
          <p:nvPr/>
        </p:nvGrpSpPr>
        <p:grpSpPr>
          <a:xfrm>
            <a:off x="5794669" y="2077626"/>
            <a:ext cx="354752" cy="315360"/>
            <a:chOff x="5794669" y="2001426"/>
            <a:chExt cx="354752" cy="315360"/>
          </a:xfrm>
        </p:grpSpPr>
        <p:sp>
          <p:nvSpPr>
            <p:cNvPr id="15735" name="Google Shape;15735;p93"/>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3"/>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7" name="Google Shape;15737;p93"/>
          <p:cNvGrpSpPr/>
          <p:nvPr/>
        </p:nvGrpSpPr>
        <p:grpSpPr>
          <a:xfrm>
            <a:off x="6345229" y="2106042"/>
            <a:ext cx="352832" cy="289216"/>
            <a:chOff x="6345229" y="2029842"/>
            <a:chExt cx="352832" cy="289216"/>
          </a:xfrm>
        </p:grpSpPr>
        <p:sp>
          <p:nvSpPr>
            <p:cNvPr id="15738" name="Google Shape;15738;p93"/>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93"/>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0" name="Google Shape;15740;p93"/>
          <p:cNvGrpSpPr/>
          <p:nvPr/>
        </p:nvGrpSpPr>
        <p:grpSpPr>
          <a:xfrm>
            <a:off x="4697389" y="2112538"/>
            <a:ext cx="354752" cy="281984"/>
            <a:chOff x="4697389" y="2036338"/>
            <a:chExt cx="354752" cy="281984"/>
          </a:xfrm>
        </p:grpSpPr>
        <p:sp>
          <p:nvSpPr>
            <p:cNvPr id="15741" name="Google Shape;15741;p93"/>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93"/>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3" name="Google Shape;15743;p93"/>
          <p:cNvGrpSpPr/>
          <p:nvPr/>
        </p:nvGrpSpPr>
        <p:grpSpPr>
          <a:xfrm>
            <a:off x="1404013" y="2500954"/>
            <a:ext cx="353600" cy="354944"/>
            <a:chOff x="1404013" y="2424754"/>
            <a:chExt cx="353600" cy="354944"/>
          </a:xfrm>
        </p:grpSpPr>
        <p:sp>
          <p:nvSpPr>
            <p:cNvPr id="15744" name="Google Shape;15744;p9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9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9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9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9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93"/>
          <p:cNvGrpSpPr/>
          <p:nvPr/>
        </p:nvGrpSpPr>
        <p:grpSpPr>
          <a:xfrm>
            <a:off x="854253" y="2504474"/>
            <a:ext cx="355104" cy="351040"/>
            <a:chOff x="854253" y="2428274"/>
            <a:chExt cx="355104" cy="351040"/>
          </a:xfrm>
        </p:grpSpPr>
        <p:sp>
          <p:nvSpPr>
            <p:cNvPr id="15750" name="Google Shape;15750;p93"/>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93"/>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2" name="Google Shape;15752;p93"/>
          <p:cNvGrpSpPr/>
          <p:nvPr/>
        </p:nvGrpSpPr>
        <p:grpSpPr>
          <a:xfrm>
            <a:off x="6896909" y="2517146"/>
            <a:ext cx="354752" cy="275904"/>
            <a:chOff x="6896909" y="2440946"/>
            <a:chExt cx="354752" cy="275904"/>
          </a:xfrm>
        </p:grpSpPr>
        <p:sp>
          <p:nvSpPr>
            <p:cNvPr id="15753" name="Google Shape;15753;p93"/>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93"/>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5" name="Google Shape;15755;p93"/>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6" name="Google Shape;15756;p93"/>
          <p:cNvGrpSpPr/>
          <p:nvPr/>
        </p:nvGrpSpPr>
        <p:grpSpPr>
          <a:xfrm>
            <a:off x="5265069" y="2500954"/>
            <a:ext cx="321984" cy="354560"/>
            <a:chOff x="5265069" y="2424754"/>
            <a:chExt cx="321984" cy="354560"/>
          </a:xfrm>
        </p:grpSpPr>
        <p:sp>
          <p:nvSpPr>
            <p:cNvPr id="15757" name="Google Shape;15757;p93"/>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93"/>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9" name="Google Shape;15759;p93"/>
          <p:cNvGrpSpPr/>
          <p:nvPr/>
        </p:nvGrpSpPr>
        <p:grpSpPr>
          <a:xfrm>
            <a:off x="4150669" y="2542970"/>
            <a:ext cx="355104" cy="259584"/>
            <a:chOff x="4150669" y="2466770"/>
            <a:chExt cx="355104" cy="259584"/>
          </a:xfrm>
        </p:grpSpPr>
        <p:sp>
          <p:nvSpPr>
            <p:cNvPr id="15760" name="Google Shape;15760;p93"/>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93"/>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93"/>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93"/>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4" name="Google Shape;15764;p93"/>
          <p:cNvGrpSpPr/>
          <p:nvPr/>
        </p:nvGrpSpPr>
        <p:grpSpPr>
          <a:xfrm>
            <a:off x="4699693" y="2501146"/>
            <a:ext cx="354336" cy="353984"/>
            <a:chOff x="4699693" y="2424946"/>
            <a:chExt cx="354336" cy="353984"/>
          </a:xfrm>
        </p:grpSpPr>
        <p:sp>
          <p:nvSpPr>
            <p:cNvPr id="15765" name="Google Shape;15765;p9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9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67" name="Google Shape;15767;p93"/>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93"/>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69" name="Google Shape;15769;p93"/>
          <p:cNvGrpSpPr/>
          <p:nvPr/>
        </p:nvGrpSpPr>
        <p:grpSpPr>
          <a:xfrm>
            <a:off x="1953037" y="2628442"/>
            <a:ext cx="355136" cy="227072"/>
            <a:chOff x="1953037" y="2552242"/>
            <a:chExt cx="355136" cy="227072"/>
          </a:xfrm>
        </p:grpSpPr>
        <p:sp>
          <p:nvSpPr>
            <p:cNvPr id="15770" name="Google Shape;15770;p93"/>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3"/>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2" name="Google Shape;15772;p93"/>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3" name="Google Shape;15773;p93"/>
          <p:cNvGrpSpPr/>
          <p:nvPr/>
        </p:nvGrpSpPr>
        <p:grpSpPr>
          <a:xfrm>
            <a:off x="2500941" y="2603418"/>
            <a:ext cx="355104" cy="250944"/>
            <a:chOff x="2500941" y="2527218"/>
            <a:chExt cx="355104" cy="250944"/>
          </a:xfrm>
        </p:grpSpPr>
        <p:sp>
          <p:nvSpPr>
            <p:cNvPr id="15774" name="Google Shape;15774;p9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9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9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9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9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9" name="Google Shape;15779;p93"/>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0" name="Google Shape;15780;p93"/>
          <p:cNvGrpSpPr/>
          <p:nvPr/>
        </p:nvGrpSpPr>
        <p:grpSpPr>
          <a:xfrm>
            <a:off x="7993805" y="2503322"/>
            <a:ext cx="356256" cy="351808"/>
            <a:chOff x="7993805" y="2427122"/>
            <a:chExt cx="356256" cy="351808"/>
          </a:xfrm>
        </p:grpSpPr>
        <p:sp>
          <p:nvSpPr>
            <p:cNvPr id="15781" name="Google Shape;15781;p9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9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9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4" name="Google Shape;15784;p93"/>
          <p:cNvGrpSpPr/>
          <p:nvPr/>
        </p:nvGrpSpPr>
        <p:grpSpPr>
          <a:xfrm>
            <a:off x="878637" y="2041210"/>
            <a:ext cx="308640" cy="353312"/>
            <a:chOff x="878637" y="1965010"/>
            <a:chExt cx="308640" cy="353312"/>
          </a:xfrm>
        </p:grpSpPr>
        <p:sp>
          <p:nvSpPr>
            <p:cNvPr id="15785" name="Google Shape;15785;p9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9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9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93"/>
          <p:cNvGrpSpPr/>
          <p:nvPr/>
        </p:nvGrpSpPr>
        <p:grpSpPr>
          <a:xfrm>
            <a:off x="6896141" y="2040922"/>
            <a:ext cx="348256" cy="352448"/>
            <a:chOff x="6896141" y="1964722"/>
            <a:chExt cx="348256" cy="352448"/>
          </a:xfrm>
        </p:grpSpPr>
        <p:sp>
          <p:nvSpPr>
            <p:cNvPr id="15789" name="Google Shape;15789;p93"/>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93"/>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93"/>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93"/>
          <p:cNvGrpSpPr/>
          <p:nvPr/>
        </p:nvGrpSpPr>
        <p:grpSpPr>
          <a:xfrm>
            <a:off x="7989997" y="2091578"/>
            <a:ext cx="355136" cy="303328"/>
            <a:chOff x="7989997" y="2015378"/>
            <a:chExt cx="355136" cy="303328"/>
          </a:xfrm>
        </p:grpSpPr>
        <p:sp>
          <p:nvSpPr>
            <p:cNvPr id="15793" name="Google Shape;15793;p93"/>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3"/>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93"/>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6" name="Google Shape;15796;p93"/>
          <p:cNvGrpSpPr/>
          <p:nvPr/>
        </p:nvGrpSpPr>
        <p:grpSpPr>
          <a:xfrm>
            <a:off x="3598221" y="1585562"/>
            <a:ext cx="348640" cy="330784"/>
            <a:chOff x="3598221" y="1509362"/>
            <a:chExt cx="348640" cy="330784"/>
          </a:xfrm>
        </p:grpSpPr>
        <p:sp>
          <p:nvSpPr>
            <p:cNvPr id="15797" name="Google Shape;15797;p93"/>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3"/>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3"/>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93"/>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1" name="Google Shape;15801;p93"/>
          <p:cNvGrpSpPr/>
          <p:nvPr/>
        </p:nvGrpSpPr>
        <p:grpSpPr>
          <a:xfrm>
            <a:off x="5246797" y="1576858"/>
            <a:ext cx="347872" cy="347488"/>
            <a:chOff x="5246797" y="1500658"/>
            <a:chExt cx="347872" cy="347488"/>
          </a:xfrm>
        </p:grpSpPr>
        <p:sp>
          <p:nvSpPr>
            <p:cNvPr id="15802" name="Google Shape;15802;p9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9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6" name="Google Shape;15806;p93"/>
          <p:cNvGrpSpPr/>
          <p:nvPr/>
        </p:nvGrpSpPr>
        <p:grpSpPr>
          <a:xfrm>
            <a:off x="5796589" y="1576858"/>
            <a:ext cx="349024" cy="346752"/>
            <a:chOff x="5796589" y="1500658"/>
            <a:chExt cx="349024" cy="346752"/>
          </a:xfrm>
        </p:grpSpPr>
        <p:sp>
          <p:nvSpPr>
            <p:cNvPr id="15807" name="Google Shape;15807;p9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08" name="Google Shape;15808;p93"/>
            <p:cNvGrpSpPr/>
            <p:nvPr/>
          </p:nvGrpSpPr>
          <p:grpSpPr>
            <a:xfrm>
              <a:off x="5796589" y="1500658"/>
              <a:ext cx="349024" cy="346752"/>
              <a:chOff x="5796589" y="1500658"/>
              <a:chExt cx="349024" cy="346752"/>
            </a:xfrm>
          </p:grpSpPr>
          <p:sp>
            <p:nvSpPr>
              <p:cNvPr id="15809" name="Google Shape;15809;p9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9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9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13" name="Google Shape;15813;p93"/>
          <p:cNvGrpSpPr/>
          <p:nvPr/>
        </p:nvGrpSpPr>
        <p:grpSpPr>
          <a:xfrm>
            <a:off x="6895373" y="1578778"/>
            <a:ext cx="348640" cy="343296"/>
            <a:chOff x="6895373" y="1502578"/>
            <a:chExt cx="348640" cy="343296"/>
          </a:xfrm>
        </p:grpSpPr>
        <p:sp>
          <p:nvSpPr>
            <p:cNvPr id="15814" name="Google Shape;15814;p9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9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9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7" name="Google Shape;15817;p93"/>
          <p:cNvGrpSpPr/>
          <p:nvPr/>
        </p:nvGrpSpPr>
        <p:grpSpPr>
          <a:xfrm>
            <a:off x="4147597" y="1581658"/>
            <a:ext cx="347904" cy="336992"/>
            <a:chOff x="4147597" y="1505458"/>
            <a:chExt cx="347904" cy="336992"/>
          </a:xfrm>
        </p:grpSpPr>
        <p:sp>
          <p:nvSpPr>
            <p:cNvPr id="15818" name="Google Shape;15818;p93"/>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93"/>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3"/>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3"/>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93"/>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93"/>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93"/>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5" name="Google Shape;15825;p93"/>
          <p:cNvGrpSpPr/>
          <p:nvPr/>
        </p:nvGrpSpPr>
        <p:grpSpPr>
          <a:xfrm>
            <a:off x="2499405" y="1576090"/>
            <a:ext cx="347488" cy="348256"/>
            <a:chOff x="2499405" y="1499890"/>
            <a:chExt cx="347488" cy="348256"/>
          </a:xfrm>
        </p:grpSpPr>
        <p:sp>
          <p:nvSpPr>
            <p:cNvPr id="15826" name="Google Shape;15826;p9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9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9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9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9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1" name="Google Shape;15831;p93"/>
          <p:cNvGrpSpPr/>
          <p:nvPr/>
        </p:nvGrpSpPr>
        <p:grpSpPr>
          <a:xfrm>
            <a:off x="1956845" y="1576698"/>
            <a:ext cx="331520" cy="348032"/>
            <a:chOff x="1956845" y="1500498"/>
            <a:chExt cx="331520" cy="348032"/>
          </a:xfrm>
        </p:grpSpPr>
        <p:sp>
          <p:nvSpPr>
            <p:cNvPr id="15832" name="Google Shape;15832;p93"/>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93"/>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93"/>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93"/>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3"/>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3"/>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3"/>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3"/>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3"/>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93"/>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93"/>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93"/>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4" name="Google Shape;15844;p93"/>
          <p:cNvGrpSpPr/>
          <p:nvPr/>
        </p:nvGrpSpPr>
        <p:grpSpPr>
          <a:xfrm>
            <a:off x="6345613" y="1626074"/>
            <a:ext cx="348640" cy="250656"/>
            <a:chOff x="6345613" y="1549874"/>
            <a:chExt cx="348640" cy="250656"/>
          </a:xfrm>
        </p:grpSpPr>
        <p:sp>
          <p:nvSpPr>
            <p:cNvPr id="15845" name="Google Shape;15845;p9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9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9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9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1" name="Google Shape;15851;p93"/>
          <p:cNvGrpSpPr/>
          <p:nvPr/>
        </p:nvGrpSpPr>
        <p:grpSpPr>
          <a:xfrm>
            <a:off x="7444781" y="1583226"/>
            <a:ext cx="348640" cy="334272"/>
            <a:chOff x="7444781" y="1507026"/>
            <a:chExt cx="348640" cy="334272"/>
          </a:xfrm>
        </p:grpSpPr>
        <p:sp>
          <p:nvSpPr>
            <p:cNvPr id="15852" name="Google Shape;15852;p93"/>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93"/>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93"/>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93"/>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93"/>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7" name="Google Shape;15857;p93"/>
          <p:cNvGrpSpPr/>
          <p:nvPr/>
        </p:nvGrpSpPr>
        <p:grpSpPr>
          <a:xfrm>
            <a:off x="7995341" y="1582938"/>
            <a:ext cx="347872" cy="334944"/>
            <a:chOff x="7995341" y="1506738"/>
            <a:chExt cx="347872" cy="334944"/>
          </a:xfrm>
        </p:grpSpPr>
        <p:sp>
          <p:nvSpPr>
            <p:cNvPr id="15858" name="Google Shape;15858;p93"/>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3"/>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3"/>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3"/>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93"/>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3"/>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93"/>
          <p:cNvGrpSpPr/>
          <p:nvPr/>
        </p:nvGrpSpPr>
        <p:grpSpPr>
          <a:xfrm>
            <a:off x="3048045" y="1599130"/>
            <a:ext cx="347872" cy="303904"/>
            <a:chOff x="3048045" y="1522930"/>
            <a:chExt cx="347872" cy="303904"/>
          </a:xfrm>
        </p:grpSpPr>
        <p:sp>
          <p:nvSpPr>
            <p:cNvPr id="15865" name="Google Shape;15865;p9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66" name="Google Shape;15866;p93"/>
            <p:cNvGrpSpPr/>
            <p:nvPr/>
          </p:nvGrpSpPr>
          <p:grpSpPr>
            <a:xfrm>
              <a:off x="3048045" y="1522930"/>
              <a:ext cx="347872" cy="303904"/>
              <a:chOff x="3048045" y="1522930"/>
              <a:chExt cx="347872" cy="303904"/>
            </a:xfrm>
          </p:grpSpPr>
          <p:sp>
            <p:nvSpPr>
              <p:cNvPr id="15867" name="Google Shape;15867;p93"/>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93"/>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69" name="Google Shape;15869;p93"/>
          <p:cNvGrpSpPr/>
          <p:nvPr/>
        </p:nvGrpSpPr>
        <p:grpSpPr>
          <a:xfrm>
            <a:off x="1133133" y="3428122"/>
            <a:ext cx="313984" cy="358560"/>
            <a:chOff x="1133133" y="3351922"/>
            <a:chExt cx="313984" cy="358560"/>
          </a:xfrm>
        </p:grpSpPr>
        <p:sp>
          <p:nvSpPr>
            <p:cNvPr id="15870" name="Google Shape;15870;p9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9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9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9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9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9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9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9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9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6" name="Google Shape;15886;p93"/>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87" name="Google Shape;15887;p93"/>
          <p:cNvGrpSpPr/>
          <p:nvPr/>
        </p:nvGrpSpPr>
        <p:grpSpPr>
          <a:xfrm>
            <a:off x="2795053" y="3428794"/>
            <a:ext cx="288448" cy="357120"/>
            <a:chOff x="2795053" y="3352594"/>
            <a:chExt cx="288448" cy="357120"/>
          </a:xfrm>
        </p:grpSpPr>
        <p:sp>
          <p:nvSpPr>
            <p:cNvPr id="15888" name="Google Shape;15888;p93"/>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3"/>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3"/>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93"/>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93"/>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3"/>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93"/>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93"/>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93"/>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7" name="Google Shape;15897;p93"/>
          <p:cNvGrpSpPr/>
          <p:nvPr/>
        </p:nvGrpSpPr>
        <p:grpSpPr>
          <a:xfrm>
            <a:off x="2236525" y="3429402"/>
            <a:ext cx="304832" cy="356512"/>
            <a:chOff x="2236525" y="3353202"/>
            <a:chExt cx="304832" cy="356512"/>
          </a:xfrm>
        </p:grpSpPr>
        <p:sp>
          <p:nvSpPr>
            <p:cNvPr id="15898" name="Google Shape;15898;p9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9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1" name="Google Shape;15901;p93"/>
          <p:cNvGrpSpPr/>
          <p:nvPr/>
        </p:nvGrpSpPr>
        <p:grpSpPr>
          <a:xfrm>
            <a:off x="3910637" y="3428890"/>
            <a:ext cx="256800" cy="357024"/>
            <a:chOff x="3910637" y="3352690"/>
            <a:chExt cx="256800" cy="357024"/>
          </a:xfrm>
        </p:grpSpPr>
        <p:sp>
          <p:nvSpPr>
            <p:cNvPr id="15902" name="Google Shape;15902;p9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9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9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5" name="Google Shape;15905;p93"/>
          <p:cNvGrpSpPr/>
          <p:nvPr/>
        </p:nvGrpSpPr>
        <p:grpSpPr>
          <a:xfrm>
            <a:off x="6056429" y="3428122"/>
            <a:ext cx="360064" cy="360096"/>
            <a:chOff x="6056429" y="3351922"/>
            <a:chExt cx="360064" cy="360096"/>
          </a:xfrm>
        </p:grpSpPr>
        <p:sp>
          <p:nvSpPr>
            <p:cNvPr id="15906" name="Google Shape;15906;p9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9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9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9" name="Google Shape;15909;p93"/>
          <p:cNvGrpSpPr/>
          <p:nvPr/>
        </p:nvGrpSpPr>
        <p:grpSpPr>
          <a:xfrm>
            <a:off x="6608877" y="3429274"/>
            <a:ext cx="357408" cy="357408"/>
            <a:chOff x="6608877" y="3353074"/>
            <a:chExt cx="357408" cy="357408"/>
          </a:xfrm>
        </p:grpSpPr>
        <p:sp>
          <p:nvSpPr>
            <p:cNvPr id="15910" name="Google Shape;15910;p93"/>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93"/>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93"/>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93"/>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93"/>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93"/>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93"/>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17" name="Google Shape;15917;p93"/>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93"/>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19" name="Google Shape;15919;p93"/>
          <p:cNvGrpSpPr/>
          <p:nvPr/>
        </p:nvGrpSpPr>
        <p:grpSpPr>
          <a:xfrm>
            <a:off x="4959533" y="3446426"/>
            <a:ext cx="357408" cy="323488"/>
            <a:chOff x="4959533" y="3370226"/>
            <a:chExt cx="357408" cy="323488"/>
          </a:xfrm>
        </p:grpSpPr>
        <p:sp>
          <p:nvSpPr>
            <p:cNvPr id="15920" name="Google Shape;15920;p9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93"/>
          <p:cNvGrpSpPr/>
          <p:nvPr/>
        </p:nvGrpSpPr>
        <p:grpSpPr>
          <a:xfrm>
            <a:off x="7158637" y="3429274"/>
            <a:ext cx="357056" cy="357408"/>
            <a:chOff x="7158637" y="3353074"/>
            <a:chExt cx="357056" cy="357408"/>
          </a:xfrm>
        </p:grpSpPr>
        <p:sp>
          <p:nvSpPr>
            <p:cNvPr id="15923" name="Google Shape;15923;p93"/>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93"/>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93"/>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93"/>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7" name="Google Shape;15927;p93"/>
          <p:cNvGrpSpPr/>
          <p:nvPr/>
        </p:nvGrpSpPr>
        <p:grpSpPr>
          <a:xfrm>
            <a:off x="3316269" y="3428602"/>
            <a:ext cx="344832" cy="356544"/>
            <a:chOff x="3316269" y="3352402"/>
            <a:chExt cx="344832" cy="356544"/>
          </a:xfrm>
        </p:grpSpPr>
        <p:sp>
          <p:nvSpPr>
            <p:cNvPr id="15928" name="Google Shape;15928;p9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9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9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1" name="Google Shape;15931;p93"/>
          <p:cNvGrpSpPr/>
          <p:nvPr/>
        </p:nvGrpSpPr>
        <p:grpSpPr>
          <a:xfrm>
            <a:off x="5508909" y="3447706"/>
            <a:ext cx="358560" cy="319552"/>
            <a:chOff x="5508909" y="3371506"/>
            <a:chExt cx="358560" cy="319552"/>
          </a:xfrm>
        </p:grpSpPr>
        <p:sp>
          <p:nvSpPr>
            <p:cNvPr id="15932" name="Google Shape;15932;p93"/>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93"/>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93"/>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93"/>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93"/>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3"/>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93"/>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93"/>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93"/>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93"/>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2" name="Google Shape;15942;p93"/>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46" name="Shape 15946"/>
        <p:cNvGrpSpPr/>
        <p:nvPr/>
      </p:nvGrpSpPr>
      <p:grpSpPr>
        <a:xfrm>
          <a:off x="0" y="0"/>
          <a:ext cx="0" cy="0"/>
          <a:chOff x="0" y="0"/>
          <a:chExt cx="0" cy="0"/>
        </a:xfrm>
      </p:grpSpPr>
      <p:sp>
        <p:nvSpPr>
          <p:cNvPr id="15947" name="Google Shape;15947;p94"/>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8" name="Google Shape;15948;p94"/>
          <p:cNvGrpSpPr/>
          <p:nvPr/>
        </p:nvGrpSpPr>
        <p:grpSpPr>
          <a:xfrm>
            <a:off x="3051327" y="3893352"/>
            <a:ext cx="346056" cy="345674"/>
            <a:chOff x="3303268" y="3817349"/>
            <a:chExt cx="346056" cy="345674"/>
          </a:xfrm>
        </p:grpSpPr>
        <p:sp>
          <p:nvSpPr>
            <p:cNvPr id="15949" name="Google Shape;15949;p9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9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94"/>
          <p:cNvGrpSpPr/>
          <p:nvPr/>
        </p:nvGrpSpPr>
        <p:grpSpPr>
          <a:xfrm>
            <a:off x="3500416" y="3893352"/>
            <a:ext cx="346056" cy="345674"/>
            <a:chOff x="3752358" y="3817349"/>
            <a:chExt cx="346056" cy="345674"/>
          </a:xfrm>
        </p:grpSpPr>
        <p:sp>
          <p:nvSpPr>
            <p:cNvPr id="15954" name="Google Shape;15954;p9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9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9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9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94"/>
          <p:cNvGrpSpPr/>
          <p:nvPr/>
        </p:nvGrpSpPr>
        <p:grpSpPr>
          <a:xfrm>
            <a:off x="4848066" y="3893352"/>
            <a:ext cx="346024" cy="345674"/>
            <a:chOff x="5100008" y="3817349"/>
            <a:chExt cx="346024" cy="345674"/>
          </a:xfrm>
        </p:grpSpPr>
        <p:sp>
          <p:nvSpPr>
            <p:cNvPr id="15959" name="Google Shape;15959;p9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9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9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2" name="Google Shape;15962;p94"/>
          <p:cNvGrpSpPr/>
          <p:nvPr/>
        </p:nvGrpSpPr>
        <p:grpSpPr>
          <a:xfrm>
            <a:off x="5746977" y="3893352"/>
            <a:ext cx="345674" cy="345674"/>
            <a:chOff x="5998919" y="3817349"/>
            <a:chExt cx="345674" cy="345674"/>
          </a:xfrm>
        </p:grpSpPr>
        <p:sp>
          <p:nvSpPr>
            <p:cNvPr id="15963" name="Google Shape;15963;p9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6" name="Google Shape;15966;p94"/>
          <p:cNvGrpSpPr/>
          <p:nvPr/>
        </p:nvGrpSpPr>
        <p:grpSpPr>
          <a:xfrm>
            <a:off x="3949506" y="3893352"/>
            <a:ext cx="346024" cy="345674"/>
            <a:chOff x="4201447" y="3817349"/>
            <a:chExt cx="346024" cy="345674"/>
          </a:xfrm>
        </p:grpSpPr>
        <p:sp>
          <p:nvSpPr>
            <p:cNvPr id="15967" name="Google Shape;15967;p9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9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9" name="Google Shape;15969;p94"/>
          <p:cNvGrpSpPr/>
          <p:nvPr/>
        </p:nvGrpSpPr>
        <p:grpSpPr>
          <a:xfrm>
            <a:off x="4398977" y="3893352"/>
            <a:ext cx="346024" cy="345674"/>
            <a:chOff x="4650919" y="3817349"/>
            <a:chExt cx="346024" cy="345674"/>
          </a:xfrm>
        </p:grpSpPr>
        <p:sp>
          <p:nvSpPr>
            <p:cNvPr id="15970" name="Google Shape;15970;p9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9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9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3" name="Google Shape;15973;p94"/>
          <p:cNvGrpSpPr/>
          <p:nvPr/>
        </p:nvGrpSpPr>
        <p:grpSpPr>
          <a:xfrm>
            <a:off x="5297920" y="3893352"/>
            <a:ext cx="345642" cy="345674"/>
            <a:chOff x="5549861" y="3817349"/>
            <a:chExt cx="345642" cy="345674"/>
          </a:xfrm>
        </p:grpSpPr>
        <p:sp>
          <p:nvSpPr>
            <p:cNvPr id="15974" name="Google Shape;15974;p9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7" name="Google Shape;15977;p94"/>
          <p:cNvGrpSpPr/>
          <p:nvPr/>
        </p:nvGrpSpPr>
        <p:grpSpPr>
          <a:xfrm>
            <a:off x="1306445" y="3474029"/>
            <a:ext cx="367255" cy="269855"/>
            <a:chOff x="1306445" y="3397829"/>
            <a:chExt cx="367255" cy="269855"/>
          </a:xfrm>
        </p:grpSpPr>
        <p:sp>
          <p:nvSpPr>
            <p:cNvPr id="15978" name="Google Shape;15978;p94"/>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4"/>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4"/>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94"/>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94"/>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94"/>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4" name="Google Shape;15984;p94"/>
          <p:cNvGrpSpPr/>
          <p:nvPr/>
        </p:nvGrpSpPr>
        <p:grpSpPr>
          <a:xfrm>
            <a:off x="1781317" y="3467600"/>
            <a:ext cx="367255" cy="282364"/>
            <a:chOff x="1781317" y="3391400"/>
            <a:chExt cx="367255" cy="282364"/>
          </a:xfrm>
        </p:grpSpPr>
        <p:sp>
          <p:nvSpPr>
            <p:cNvPr id="15985" name="Google Shape;15985;p94"/>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4"/>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94"/>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94"/>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94"/>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94"/>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94"/>
          <p:cNvGrpSpPr/>
          <p:nvPr/>
        </p:nvGrpSpPr>
        <p:grpSpPr>
          <a:xfrm>
            <a:off x="3678830" y="3447133"/>
            <a:ext cx="369164" cy="323297"/>
            <a:chOff x="3678830" y="3370933"/>
            <a:chExt cx="369164" cy="323297"/>
          </a:xfrm>
        </p:grpSpPr>
        <p:sp>
          <p:nvSpPr>
            <p:cNvPr id="15992" name="Google Shape;15992;p94"/>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94"/>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4"/>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94"/>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94"/>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4"/>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94"/>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94"/>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94"/>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94"/>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94"/>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3" name="Google Shape;16003;p94"/>
          <p:cNvGrpSpPr/>
          <p:nvPr/>
        </p:nvGrpSpPr>
        <p:grpSpPr>
          <a:xfrm>
            <a:off x="859265" y="3424375"/>
            <a:ext cx="312316" cy="368400"/>
            <a:chOff x="859265" y="3348175"/>
            <a:chExt cx="312316" cy="368400"/>
          </a:xfrm>
        </p:grpSpPr>
        <p:sp>
          <p:nvSpPr>
            <p:cNvPr id="16004" name="Google Shape;16004;p94"/>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94"/>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94"/>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94"/>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4"/>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9" name="Google Shape;16009;p94"/>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0" name="Google Shape;16010;p94"/>
          <p:cNvGrpSpPr/>
          <p:nvPr/>
        </p:nvGrpSpPr>
        <p:grpSpPr>
          <a:xfrm>
            <a:off x="2766374" y="3437213"/>
            <a:ext cx="330110" cy="308908"/>
            <a:chOff x="2766264" y="3394042"/>
            <a:chExt cx="294873" cy="275934"/>
          </a:xfrm>
        </p:grpSpPr>
        <p:sp>
          <p:nvSpPr>
            <p:cNvPr id="16011" name="Google Shape;16011;p9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9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9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9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94"/>
          <p:cNvGrpSpPr/>
          <p:nvPr/>
        </p:nvGrpSpPr>
        <p:grpSpPr>
          <a:xfrm>
            <a:off x="3214972" y="3435388"/>
            <a:ext cx="346406" cy="347552"/>
            <a:chOff x="3214972" y="3359188"/>
            <a:chExt cx="346406" cy="347552"/>
          </a:xfrm>
        </p:grpSpPr>
        <p:sp>
          <p:nvSpPr>
            <p:cNvPr id="16016" name="Google Shape;16016;p94"/>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94"/>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94"/>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94"/>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94"/>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4"/>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94"/>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94"/>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94"/>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4"/>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94"/>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94"/>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94"/>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94"/>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0" name="Google Shape;16030;p94"/>
          <p:cNvGrpSpPr/>
          <p:nvPr/>
        </p:nvGrpSpPr>
        <p:grpSpPr>
          <a:xfrm>
            <a:off x="4629306" y="3485393"/>
            <a:ext cx="367255" cy="244486"/>
            <a:chOff x="4629306" y="3409193"/>
            <a:chExt cx="367255" cy="244486"/>
          </a:xfrm>
        </p:grpSpPr>
        <p:sp>
          <p:nvSpPr>
            <p:cNvPr id="16031" name="Google Shape;16031;p9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9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9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9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9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9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9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9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1" name="Google Shape;16041;p94"/>
          <p:cNvGrpSpPr/>
          <p:nvPr/>
        </p:nvGrpSpPr>
        <p:grpSpPr>
          <a:xfrm>
            <a:off x="4193490" y="3426284"/>
            <a:ext cx="289939" cy="334661"/>
            <a:chOff x="4193490" y="3350084"/>
            <a:chExt cx="289939" cy="334661"/>
          </a:xfrm>
        </p:grpSpPr>
        <p:sp>
          <p:nvSpPr>
            <p:cNvPr id="16042" name="Google Shape;16042;p94"/>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94"/>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4"/>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94"/>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94"/>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4"/>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94"/>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94"/>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4"/>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94"/>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2" name="Google Shape;16052;p94"/>
          <p:cNvGrpSpPr/>
          <p:nvPr/>
        </p:nvGrpSpPr>
        <p:grpSpPr>
          <a:xfrm>
            <a:off x="6533281" y="3427430"/>
            <a:ext cx="357037" cy="357005"/>
            <a:chOff x="6533281" y="3351230"/>
            <a:chExt cx="357037" cy="357005"/>
          </a:xfrm>
        </p:grpSpPr>
        <p:sp>
          <p:nvSpPr>
            <p:cNvPr id="16053" name="Google Shape;16053;p94"/>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94"/>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94"/>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6" name="Google Shape;16056;p94"/>
          <p:cNvGrpSpPr/>
          <p:nvPr/>
        </p:nvGrpSpPr>
        <p:grpSpPr>
          <a:xfrm>
            <a:off x="6058441" y="3427430"/>
            <a:ext cx="357387" cy="357005"/>
            <a:chOff x="6058441" y="3351230"/>
            <a:chExt cx="357387" cy="357005"/>
          </a:xfrm>
        </p:grpSpPr>
        <p:sp>
          <p:nvSpPr>
            <p:cNvPr id="16057" name="Google Shape;16057;p94"/>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4"/>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9" name="Google Shape;16059;p94"/>
          <p:cNvGrpSpPr/>
          <p:nvPr/>
        </p:nvGrpSpPr>
        <p:grpSpPr>
          <a:xfrm>
            <a:off x="7957483" y="3427048"/>
            <a:ext cx="357387" cy="357387"/>
            <a:chOff x="7957483" y="3350848"/>
            <a:chExt cx="357387" cy="357387"/>
          </a:xfrm>
        </p:grpSpPr>
        <p:sp>
          <p:nvSpPr>
            <p:cNvPr id="16060" name="Google Shape;16060;p9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9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9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3" name="Google Shape;16063;p94"/>
          <p:cNvGrpSpPr/>
          <p:nvPr/>
        </p:nvGrpSpPr>
        <p:grpSpPr>
          <a:xfrm>
            <a:off x="7007771" y="3427430"/>
            <a:ext cx="357387" cy="357005"/>
            <a:chOff x="7007771" y="3351230"/>
            <a:chExt cx="357387" cy="357005"/>
          </a:xfrm>
        </p:grpSpPr>
        <p:sp>
          <p:nvSpPr>
            <p:cNvPr id="16064" name="Google Shape;16064;p9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9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9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9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9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9" name="Google Shape;16069;p94"/>
          <p:cNvGrpSpPr/>
          <p:nvPr/>
        </p:nvGrpSpPr>
        <p:grpSpPr>
          <a:xfrm>
            <a:off x="5108729" y="3427430"/>
            <a:ext cx="357005" cy="357005"/>
            <a:chOff x="5108729" y="3351230"/>
            <a:chExt cx="357005" cy="357005"/>
          </a:xfrm>
        </p:grpSpPr>
        <p:sp>
          <p:nvSpPr>
            <p:cNvPr id="16070" name="Google Shape;16070;p9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9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2" name="Google Shape;16072;p94"/>
          <p:cNvGrpSpPr/>
          <p:nvPr/>
        </p:nvGrpSpPr>
        <p:grpSpPr>
          <a:xfrm>
            <a:off x="5583569" y="3427430"/>
            <a:ext cx="357419" cy="357005"/>
            <a:chOff x="5583569" y="3351230"/>
            <a:chExt cx="357419" cy="357005"/>
          </a:xfrm>
        </p:grpSpPr>
        <p:sp>
          <p:nvSpPr>
            <p:cNvPr id="16073" name="Google Shape;16073;p9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9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5" name="Google Shape;16075;p94"/>
          <p:cNvGrpSpPr/>
          <p:nvPr/>
        </p:nvGrpSpPr>
        <p:grpSpPr>
          <a:xfrm>
            <a:off x="7482229" y="3427430"/>
            <a:ext cx="357419" cy="357005"/>
            <a:chOff x="7482229" y="3351230"/>
            <a:chExt cx="357419" cy="357005"/>
          </a:xfrm>
        </p:grpSpPr>
        <p:sp>
          <p:nvSpPr>
            <p:cNvPr id="16076" name="Google Shape;16076;p9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9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9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1" name="Google Shape;16081;p94"/>
          <p:cNvGrpSpPr/>
          <p:nvPr/>
        </p:nvGrpSpPr>
        <p:grpSpPr>
          <a:xfrm>
            <a:off x="3764485" y="2966882"/>
            <a:ext cx="222874" cy="345737"/>
            <a:chOff x="3764485" y="2890682"/>
            <a:chExt cx="222874" cy="345737"/>
          </a:xfrm>
        </p:grpSpPr>
        <p:sp>
          <p:nvSpPr>
            <p:cNvPr id="16082" name="Google Shape;16082;p94"/>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94"/>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94"/>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5" name="Google Shape;16085;p94"/>
          <p:cNvGrpSpPr/>
          <p:nvPr/>
        </p:nvGrpSpPr>
        <p:grpSpPr>
          <a:xfrm>
            <a:off x="2238616" y="2984331"/>
            <a:ext cx="422596" cy="310382"/>
            <a:chOff x="2278533" y="2937377"/>
            <a:chExt cx="346788" cy="254704"/>
          </a:xfrm>
        </p:grpSpPr>
        <p:sp>
          <p:nvSpPr>
            <p:cNvPr id="16086" name="Google Shape;16086;p94"/>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4"/>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8" name="Google Shape;16088;p94"/>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89" name="Google Shape;16089;p94"/>
          <p:cNvGrpSpPr/>
          <p:nvPr/>
        </p:nvGrpSpPr>
        <p:grpSpPr>
          <a:xfrm>
            <a:off x="1836637" y="2967710"/>
            <a:ext cx="286152" cy="346438"/>
            <a:chOff x="1836637" y="2891510"/>
            <a:chExt cx="286152" cy="346438"/>
          </a:xfrm>
        </p:grpSpPr>
        <p:sp>
          <p:nvSpPr>
            <p:cNvPr id="16090" name="Google Shape;16090;p9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9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3" name="Google Shape;16093;p94"/>
          <p:cNvGrpSpPr/>
          <p:nvPr/>
        </p:nvGrpSpPr>
        <p:grpSpPr>
          <a:xfrm>
            <a:off x="5585861" y="2982129"/>
            <a:ext cx="379764" cy="337684"/>
            <a:chOff x="5585861" y="2905929"/>
            <a:chExt cx="379764" cy="337684"/>
          </a:xfrm>
        </p:grpSpPr>
        <p:sp>
          <p:nvSpPr>
            <p:cNvPr id="16094" name="Google Shape;16094;p94"/>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94"/>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4"/>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94"/>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8" name="Google Shape;16098;p94"/>
          <p:cNvGrpSpPr/>
          <p:nvPr/>
        </p:nvGrpSpPr>
        <p:grpSpPr>
          <a:xfrm>
            <a:off x="1327676" y="2986680"/>
            <a:ext cx="347934" cy="310024"/>
            <a:chOff x="1327676" y="2910480"/>
            <a:chExt cx="347934" cy="310024"/>
          </a:xfrm>
        </p:grpSpPr>
        <p:sp>
          <p:nvSpPr>
            <p:cNvPr id="16099" name="Google Shape;16099;p9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9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9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9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9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4" name="Google Shape;16104;p94"/>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05" name="Google Shape;16105;p94"/>
          <p:cNvGrpSpPr/>
          <p:nvPr/>
        </p:nvGrpSpPr>
        <p:grpSpPr>
          <a:xfrm>
            <a:off x="2753401" y="2945764"/>
            <a:ext cx="382828" cy="358601"/>
            <a:chOff x="2753373" y="2902523"/>
            <a:chExt cx="347552" cy="325557"/>
          </a:xfrm>
        </p:grpSpPr>
        <p:sp>
          <p:nvSpPr>
            <p:cNvPr id="16106" name="Google Shape;16106;p94"/>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4"/>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4"/>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94"/>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4"/>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94"/>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94"/>
          <p:cNvGrpSpPr/>
          <p:nvPr/>
        </p:nvGrpSpPr>
        <p:grpSpPr>
          <a:xfrm>
            <a:off x="849016" y="2979455"/>
            <a:ext cx="356655" cy="335425"/>
            <a:chOff x="849016" y="2903255"/>
            <a:chExt cx="356655" cy="335425"/>
          </a:xfrm>
        </p:grpSpPr>
        <p:sp>
          <p:nvSpPr>
            <p:cNvPr id="16113" name="Google Shape;16113;p9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9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9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9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9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9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4" name="Google Shape;16124;p94"/>
          <p:cNvGrpSpPr/>
          <p:nvPr/>
        </p:nvGrpSpPr>
        <p:grpSpPr>
          <a:xfrm>
            <a:off x="4210933" y="3002977"/>
            <a:ext cx="280072" cy="275520"/>
            <a:chOff x="4210933" y="2926777"/>
            <a:chExt cx="280072" cy="275520"/>
          </a:xfrm>
        </p:grpSpPr>
        <p:sp>
          <p:nvSpPr>
            <p:cNvPr id="16125" name="Google Shape;16125;p94"/>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94"/>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4"/>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4"/>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4"/>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94"/>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94"/>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94"/>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94"/>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4"/>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94"/>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4"/>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4"/>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8" name="Google Shape;16138;p94"/>
          <p:cNvGrpSpPr/>
          <p:nvPr/>
        </p:nvGrpSpPr>
        <p:grpSpPr>
          <a:xfrm>
            <a:off x="4667216" y="2991582"/>
            <a:ext cx="320273" cy="318395"/>
            <a:chOff x="4667216" y="2915382"/>
            <a:chExt cx="320273" cy="318395"/>
          </a:xfrm>
        </p:grpSpPr>
        <p:sp>
          <p:nvSpPr>
            <p:cNvPr id="16139" name="Google Shape;16139;p9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9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9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3" name="Google Shape;16143;p94"/>
          <p:cNvGrpSpPr/>
          <p:nvPr/>
        </p:nvGrpSpPr>
        <p:grpSpPr>
          <a:xfrm>
            <a:off x="5170480" y="3010839"/>
            <a:ext cx="261929" cy="280550"/>
            <a:chOff x="5170480" y="2934639"/>
            <a:chExt cx="261929" cy="280550"/>
          </a:xfrm>
        </p:grpSpPr>
        <p:sp>
          <p:nvSpPr>
            <p:cNvPr id="16144" name="Google Shape;16144;p9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9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9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9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9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1" name="Google Shape;16151;p94"/>
          <p:cNvGrpSpPr/>
          <p:nvPr/>
        </p:nvGrpSpPr>
        <p:grpSpPr>
          <a:xfrm>
            <a:off x="6069423" y="2968091"/>
            <a:ext cx="362321" cy="364231"/>
            <a:chOff x="6069423" y="2891892"/>
            <a:chExt cx="362321" cy="364231"/>
          </a:xfrm>
        </p:grpSpPr>
        <p:sp>
          <p:nvSpPr>
            <p:cNvPr id="16152" name="Google Shape;16152;p94"/>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4"/>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4"/>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4"/>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94"/>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94"/>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8" name="Google Shape;16158;p94"/>
          <p:cNvGrpSpPr/>
          <p:nvPr/>
        </p:nvGrpSpPr>
        <p:grpSpPr>
          <a:xfrm>
            <a:off x="6571955" y="2995370"/>
            <a:ext cx="308878" cy="311170"/>
            <a:chOff x="6571955" y="2919170"/>
            <a:chExt cx="308878" cy="311170"/>
          </a:xfrm>
        </p:grpSpPr>
        <p:sp>
          <p:nvSpPr>
            <p:cNvPr id="16159" name="Google Shape;16159;p9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9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9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9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9" name="Google Shape;16169;p94"/>
          <p:cNvGrpSpPr/>
          <p:nvPr/>
        </p:nvGrpSpPr>
        <p:grpSpPr>
          <a:xfrm>
            <a:off x="7500054" y="3010935"/>
            <a:ext cx="350576" cy="280454"/>
            <a:chOff x="7500054" y="2934735"/>
            <a:chExt cx="350576" cy="280454"/>
          </a:xfrm>
        </p:grpSpPr>
        <p:sp>
          <p:nvSpPr>
            <p:cNvPr id="16170" name="Google Shape;16170;p9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9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9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9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9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8" name="Google Shape;16178;p94"/>
          <p:cNvGrpSpPr/>
          <p:nvPr/>
        </p:nvGrpSpPr>
        <p:grpSpPr>
          <a:xfrm>
            <a:off x="7024430" y="2950862"/>
            <a:ext cx="332012" cy="355454"/>
            <a:chOff x="7055134" y="2919170"/>
            <a:chExt cx="290321" cy="310820"/>
          </a:xfrm>
        </p:grpSpPr>
        <p:sp>
          <p:nvSpPr>
            <p:cNvPr id="16179" name="Google Shape;16179;p9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9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9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9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9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9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9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9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9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3" name="Google Shape;16193;p94"/>
          <p:cNvGrpSpPr/>
          <p:nvPr/>
        </p:nvGrpSpPr>
        <p:grpSpPr>
          <a:xfrm>
            <a:off x="7985143" y="2976813"/>
            <a:ext cx="330109" cy="347552"/>
            <a:chOff x="7985143" y="2900613"/>
            <a:chExt cx="330109" cy="347552"/>
          </a:xfrm>
        </p:grpSpPr>
        <p:sp>
          <p:nvSpPr>
            <p:cNvPr id="16194" name="Google Shape;16194;p94"/>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4"/>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4"/>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4"/>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4"/>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4"/>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4"/>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4"/>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2" name="Google Shape;16202;p94"/>
          <p:cNvGrpSpPr/>
          <p:nvPr/>
        </p:nvGrpSpPr>
        <p:grpSpPr>
          <a:xfrm>
            <a:off x="7990840" y="2511426"/>
            <a:ext cx="354363" cy="353631"/>
            <a:chOff x="7990840" y="2435226"/>
            <a:chExt cx="354363" cy="353631"/>
          </a:xfrm>
        </p:grpSpPr>
        <p:sp>
          <p:nvSpPr>
            <p:cNvPr id="16203" name="Google Shape;16203;p94"/>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94"/>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4"/>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6" name="Google Shape;16206;p94"/>
          <p:cNvGrpSpPr/>
          <p:nvPr/>
        </p:nvGrpSpPr>
        <p:grpSpPr>
          <a:xfrm>
            <a:off x="1817317" y="2556530"/>
            <a:ext cx="350958" cy="263043"/>
            <a:chOff x="1817317" y="2480330"/>
            <a:chExt cx="350958" cy="263043"/>
          </a:xfrm>
        </p:grpSpPr>
        <p:sp>
          <p:nvSpPr>
            <p:cNvPr id="16207" name="Google Shape;16207;p94"/>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4"/>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4"/>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94"/>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94"/>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2" name="Google Shape;16212;p94"/>
          <p:cNvGrpSpPr/>
          <p:nvPr/>
        </p:nvGrpSpPr>
        <p:grpSpPr>
          <a:xfrm>
            <a:off x="1341727" y="2559549"/>
            <a:ext cx="419913" cy="308109"/>
            <a:chOff x="1341727" y="2483349"/>
            <a:chExt cx="419913" cy="308109"/>
          </a:xfrm>
        </p:grpSpPr>
        <p:sp>
          <p:nvSpPr>
            <p:cNvPr id="16213" name="Google Shape;16213;p94"/>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94"/>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4"/>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6" name="Google Shape;16216;p94"/>
          <p:cNvGrpSpPr/>
          <p:nvPr/>
        </p:nvGrpSpPr>
        <p:grpSpPr>
          <a:xfrm>
            <a:off x="854332" y="2523936"/>
            <a:ext cx="376358" cy="330109"/>
            <a:chOff x="854332" y="2447736"/>
            <a:chExt cx="376358" cy="330109"/>
          </a:xfrm>
        </p:grpSpPr>
        <p:sp>
          <p:nvSpPr>
            <p:cNvPr id="16217" name="Google Shape;16217;p94"/>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94"/>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94"/>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4"/>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94"/>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4"/>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4"/>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4"/>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5" name="Google Shape;16225;p94"/>
          <p:cNvGrpSpPr/>
          <p:nvPr/>
        </p:nvGrpSpPr>
        <p:grpSpPr>
          <a:xfrm>
            <a:off x="4206763" y="2527151"/>
            <a:ext cx="322151" cy="322374"/>
            <a:chOff x="4206763" y="2450951"/>
            <a:chExt cx="322151" cy="322374"/>
          </a:xfrm>
        </p:grpSpPr>
        <p:sp>
          <p:nvSpPr>
            <p:cNvPr id="16226" name="Google Shape;16226;p94"/>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94"/>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8" name="Google Shape;16228;p94"/>
          <p:cNvGrpSpPr/>
          <p:nvPr/>
        </p:nvGrpSpPr>
        <p:grpSpPr>
          <a:xfrm>
            <a:off x="7528096" y="2526259"/>
            <a:ext cx="327976" cy="324316"/>
            <a:chOff x="7528096" y="2450059"/>
            <a:chExt cx="327976" cy="324316"/>
          </a:xfrm>
        </p:grpSpPr>
        <p:sp>
          <p:nvSpPr>
            <p:cNvPr id="16229" name="Google Shape;16229;p9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9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4" name="Google Shape;16234;p94"/>
          <p:cNvGrpSpPr/>
          <p:nvPr/>
        </p:nvGrpSpPr>
        <p:grpSpPr>
          <a:xfrm>
            <a:off x="7077129" y="2588742"/>
            <a:ext cx="282364" cy="198619"/>
            <a:chOff x="7077129" y="2512542"/>
            <a:chExt cx="282364" cy="198619"/>
          </a:xfrm>
        </p:grpSpPr>
        <p:sp>
          <p:nvSpPr>
            <p:cNvPr id="16235" name="Google Shape;16235;p94"/>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4"/>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4"/>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4"/>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94"/>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94"/>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94"/>
          <p:cNvGrpSpPr/>
          <p:nvPr/>
        </p:nvGrpSpPr>
        <p:grpSpPr>
          <a:xfrm>
            <a:off x="3725461" y="2520912"/>
            <a:ext cx="334279" cy="334661"/>
            <a:chOff x="3725461" y="2444712"/>
            <a:chExt cx="334279" cy="334661"/>
          </a:xfrm>
        </p:grpSpPr>
        <p:sp>
          <p:nvSpPr>
            <p:cNvPr id="16242" name="Google Shape;16242;p94"/>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94"/>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94"/>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4"/>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4"/>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4"/>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94"/>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9" name="Google Shape;16249;p94"/>
          <p:cNvGrpSpPr/>
          <p:nvPr/>
        </p:nvGrpSpPr>
        <p:grpSpPr>
          <a:xfrm>
            <a:off x="6577238" y="2533421"/>
            <a:ext cx="332019" cy="310788"/>
            <a:chOff x="6577238" y="2457221"/>
            <a:chExt cx="332019" cy="310788"/>
          </a:xfrm>
        </p:grpSpPr>
        <p:sp>
          <p:nvSpPr>
            <p:cNvPr id="16250" name="Google Shape;16250;p9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9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9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6" name="Google Shape;16256;p94"/>
          <p:cNvGrpSpPr/>
          <p:nvPr/>
        </p:nvGrpSpPr>
        <p:grpSpPr>
          <a:xfrm>
            <a:off x="2818561" y="2515978"/>
            <a:ext cx="247892" cy="346024"/>
            <a:chOff x="2818561" y="2439778"/>
            <a:chExt cx="247892" cy="346024"/>
          </a:xfrm>
        </p:grpSpPr>
        <p:sp>
          <p:nvSpPr>
            <p:cNvPr id="16257" name="Google Shape;16257;p94"/>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4"/>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94"/>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94"/>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94"/>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94"/>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94"/>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94"/>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4"/>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4"/>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94"/>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94"/>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9" name="Google Shape;16269;p94"/>
          <p:cNvGrpSpPr/>
          <p:nvPr/>
        </p:nvGrpSpPr>
        <p:grpSpPr>
          <a:xfrm>
            <a:off x="3207778" y="2550832"/>
            <a:ext cx="419933" cy="275170"/>
            <a:chOff x="3207778" y="2474632"/>
            <a:chExt cx="419933" cy="275170"/>
          </a:xfrm>
        </p:grpSpPr>
        <p:sp>
          <p:nvSpPr>
            <p:cNvPr id="16270" name="Google Shape;16270;p9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9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9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9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9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9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4" name="Google Shape;16284;p94"/>
          <p:cNvGrpSpPr/>
          <p:nvPr/>
        </p:nvGrpSpPr>
        <p:grpSpPr>
          <a:xfrm>
            <a:off x="6099375" y="2532275"/>
            <a:ext cx="337684" cy="314194"/>
            <a:chOff x="6099375" y="2456075"/>
            <a:chExt cx="337684" cy="314194"/>
          </a:xfrm>
        </p:grpSpPr>
        <p:sp>
          <p:nvSpPr>
            <p:cNvPr id="16285" name="Google Shape;16285;p9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9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7" name="Google Shape;16287;p94"/>
          <p:cNvGrpSpPr/>
          <p:nvPr/>
        </p:nvGrpSpPr>
        <p:grpSpPr>
          <a:xfrm>
            <a:off x="2312623" y="2544784"/>
            <a:ext cx="312698" cy="286534"/>
            <a:chOff x="2312623" y="2468584"/>
            <a:chExt cx="312698" cy="286534"/>
          </a:xfrm>
        </p:grpSpPr>
        <p:sp>
          <p:nvSpPr>
            <p:cNvPr id="16288" name="Google Shape;16288;p9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9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9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1" name="Google Shape;16291;p94"/>
          <p:cNvGrpSpPr/>
          <p:nvPr/>
        </p:nvGrpSpPr>
        <p:grpSpPr>
          <a:xfrm>
            <a:off x="5618805" y="2517124"/>
            <a:ext cx="345292" cy="342618"/>
            <a:chOff x="5618805" y="2440924"/>
            <a:chExt cx="345292" cy="342618"/>
          </a:xfrm>
        </p:grpSpPr>
        <p:sp>
          <p:nvSpPr>
            <p:cNvPr id="16292" name="Google Shape;16292;p9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9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9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9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7" name="Google Shape;16297;p94"/>
          <p:cNvGrpSpPr/>
          <p:nvPr/>
        </p:nvGrpSpPr>
        <p:grpSpPr>
          <a:xfrm>
            <a:off x="4653179" y="2522790"/>
            <a:ext cx="377886" cy="331255"/>
            <a:chOff x="4653179" y="2446590"/>
            <a:chExt cx="377886" cy="331255"/>
          </a:xfrm>
        </p:grpSpPr>
        <p:sp>
          <p:nvSpPr>
            <p:cNvPr id="16298" name="Google Shape;16298;p9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9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9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2" name="Google Shape;16302;p94"/>
          <p:cNvGrpSpPr/>
          <p:nvPr/>
        </p:nvGrpSpPr>
        <p:grpSpPr>
          <a:xfrm>
            <a:off x="5184517" y="2535681"/>
            <a:ext cx="252062" cy="305122"/>
            <a:chOff x="5184517" y="2459481"/>
            <a:chExt cx="252062" cy="305122"/>
          </a:xfrm>
        </p:grpSpPr>
        <p:sp>
          <p:nvSpPr>
            <p:cNvPr id="16303" name="Google Shape;16303;p9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9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9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9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09" name="Google Shape;16309;p94"/>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10" name="Google Shape;16310;p94"/>
          <p:cNvGrpSpPr/>
          <p:nvPr/>
        </p:nvGrpSpPr>
        <p:grpSpPr>
          <a:xfrm>
            <a:off x="6155459" y="2045308"/>
            <a:ext cx="249770" cy="363849"/>
            <a:chOff x="6155459" y="1969108"/>
            <a:chExt cx="249770" cy="363849"/>
          </a:xfrm>
        </p:grpSpPr>
        <p:sp>
          <p:nvSpPr>
            <p:cNvPr id="16311" name="Google Shape;16311;p94"/>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94"/>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94"/>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94"/>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94"/>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94"/>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4"/>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4"/>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4"/>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0" name="Google Shape;16320;p94"/>
          <p:cNvGrpSpPr/>
          <p:nvPr/>
        </p:nvGrpSpPr>
        <p:grpSpPr>
          <a:xfrm>
            <a:off x="2280029" y="2046804"/>
            <a:ext cx="353631" cy="354395"/>
            <a:chOff x="2280029" y="1970604"/>
            <a:chExt cx="353631" cy="354395"/>
          </a:xfrm>
        </p:grpSpPr>
        <p:sp>
          <p:nvSpPr>
            <p:cNvPr id="16321" name="Google Shape;16321;p94"/>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94"/>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4"/>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4"/>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94"/>
          <p:cNvGrpSpPr/>
          <p:nvPr/>
        </p:nvGrpSpPr>
        <p:grpSpPr>
          <a:xfrm>
            <a:off x="8065100" y="2076374"/>
            <a:ext cx="255086" cy="301685"/>
            <a:chOff x="8065100" y="2000174"/>
            <a:chExt cx="255086" cy="301685"/>
          </a:xfrm>
        </p:grpSpPr>
        <p:sp>
          <p:nvSpPr>
            <p:cNvPr id="16326" name="Google Shape;16326;p9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9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9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9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0" name="Google Shape;16330;p94"/>
          <p:cNvGrpSpPr/>
          <p:nvPr/>
        </p:nvGrpSpPr>
        <p:grpSpPr>
          <a:xfrm>
            <a:off x="6633705" y="2045308"/>
            <a:ext cx="249420" cy="363849"/>
            <a:chOff x="6633705" y="1969108"/>
            <a:chExt cx="249420" cy="363849"/>
          </a:xfrm>
        </p:grpSpPr>
        <p:sp>
          <p:nvSpPr>
            <p:cNvPr id="16331" name="Google Shape;16331;p94"/>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94"/>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94"/>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4"/>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4"/>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94"/>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94"/>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94"/>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9" name="Google Shape;16339;p94"/>
          <p:cNvGrpSpPr/>
          <p:nvPr/>
        </p:nvGrpSpPr>
        <p:grpSpPr>
          <a:xfrm>
            <a:off x="5211031" y="2045308"/>
            <a:ext cx="226661" cy="363467"/>
            <a:chOff x="5211031" y="1969108"/>
            <a:chExt cx="226661" cy="363467"/>
          </a:xfrm>
        </p:grpSpPr>
        <p:sp>
          <p:nvSpPr>
            <p:cNvPr id="16340" name="Google Shape;16340;p9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9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2" name="Google Shape;16342;p94"/>
          <p:cNvGrpSpPr/>
          <p:nvPr/>
        </p:nvGrpSpPr>
        <p:grpSpPr>
          <a:xfrm>
            <a:off x="3712952" y="2046804"/>
            <a:ext cx="354363" cy="354395"/>
            <a:chOff x="3712952" y="1970604"/>
            <a:chExt cx="354363" cy="354395"/>
          </a:xfrm>
        </p:grpSpPr>
        <p:sp>
          <p:nvSpPr>
            <p:cNvPr id="16343" name="Google Shape;16343;p94"/>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4"/>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4"/>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94"/>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94"/>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94"/>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4"/>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94"/>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4"/>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2" name="Google Shape;16352;p94"/>
          <p:cNvGrpSpPr/>
          <p:nvPr/>
        </p:nvGrpSpPr>
        <p:grpSpPr>
          <a:xfrm>
            <a:off x="3235438" y="2046804"/>
            <a:ext cx="354363" cy="354745"/>
            <a:chOff x="3235438" y="1970604"/>
            <a:chExt cx="354363" cy="354745"/>
          </a:xfrm>
        </p:grpSpPr>
        <p:sp>
          <p:nvSpPr>
            <p:cNvPr id="16353" name="Google Shape;16353;p9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9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9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9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9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6" name="Google Shape;16366;p94"/>
          <p:cNvGrpSpPr/>
          <p:nvPr/>
        </p:nvGrpSpPr>
        <p:grpSpPr>
          <a:xfrm>
            <a:off x="1329585" y="2066125"/>
            <a:ext cx="341472" cy="335074"/>
            <a:chOff x="1329585" y="1989925"/>
            <a:chExt cx="341472" cy="335074"/>
          </a:xfrm>
        </p:grpSpPr>
        <p:sp>
          <p:nvSpPr>
            <p:cNvPr id="16367" name="Google Shape;16367;p9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9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0" name="Google Shape;16370;p94"/>
          <p:cNvGrpSpPr/>
          <p:nvPr/>
        </p:nvGrpSpPr>
        <p:grpSpPr>
          <a:xfrm>
            <a:off x="5591871" y="2066106"/>
            <a:ext cx="416649" cy="325597"/>
            <a:chOff x="5626763" y="2013829"/>
            <a:chExt cx="351722" cy="274788"/>
          </a:xfrm>
        </p:grpSpPr>
        <p:sp>
          <p:nvSpPr>
            <p:cNvPr id="16371" name="Google Shape;16371;p9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9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9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9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1" name="Google Shape;16381;p94"/>
          <p:cNvGrpSpPr/>
          <p:nvPr/>
        </p:nvGrpSpPr>
        <p:grpSpPr>
          <a:xfrm>
            <a:off x="7576605" y="2060077"/>
            <a:ext cx="276698" cy="333133"/>
            <a:chOff x="7576605" y="1983877"/>
            <a:chExt cx="276698" cy="333133"/>
          </a:xfrm>
        </p:grpSpPr>
        <p:sp>
          <p:nvSpPr>
            <p:cNvPr id="16382" name="Google Shape;16382;p94"/>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4"/>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4" name="Google Shape;16384;p94"/>
          <p:cNvGrpSpPr/>
          <p:nvPr/>
        </p:nvGrpSpPr>
        <p:grpSpPr>
          <a:xfrm>
            <a:off x="853568" y="2051738"/>
            <a:ext cx="337334" cy="353599"/>
            <a:chOff x="853568" y="1975538"/>
            <a:chExt cx="337334" cy="353599"/>
          </a:xfrm>
        </p:grpSpPr>
        <p:sp>
          <p:nvSpPr>
            <p:cNvPr id="16385" name="Google Shape;16385;p94"/>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94"/>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4"/>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4"/>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94"/>
          <p:cNvGrpSpPr/>
          <p:nvPr/>
        </p:nvGrpSpPr>
        <p:grpSpPr>
          <a:xfrm>
            <a:off x="2770052" y="2085828"/>
            <a:ext cx="327085" cy="277080"/>
            <a:chOff x="2770052" y="2009628"/>
            <a:chExt cx="327085" cy="277080"/>
          </a:xfrm>
        </p:grpSpPr>
        <p:sp>
          <p:nvSpPr>
            <p:cNvPr id="16390" name="Google Shape;16390;p9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92" name="Google Shape;16392;p94"/>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93" name="Google Shape;16393;p94"/>
          <p:cNvGrpSpPr/>
          <p:nvPr/>
        </p:nvGrpSpPr>
        <p:grpSpPr>
          <a:xfrm>
            <a:off x="4195399" y="2046804"/>
            <a:ext cx="344878" cy="343573"/>
            <a:chOff x="4195399" y="1970604"/>
            <a:chExt cx="344878" cy="343573"/>
          </a:xfrm>
        </p:grpSpPr>
        <p:sp>
          <p:nvSpPr>
            <p:cNvPr id="16394" name="Google Shape;16394;p94"/>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4"/>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4"/>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4"/>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8" name="Google Shape;16398;p94"/>
          <p:cNvGrpSpPr/>
          <p:nvPr/>
        </p:nvGrpSpPr>
        <p:grpSpPr>
          <a:xfrm>
            <a:off x="4674791" y="2053647"/>
            <a:ext cx="344528" cy="344114"/>
            <a:chOff x="4674791" y="1977447"/>
            <a:chExt cx="344528" cy="344114"/>
          </a:xfrm>
        </p:grpSpPr>
        <p:sp>
          <p:nvSpPr>
            <p:cNvPr id="16399" name="Google Shape;16399;p9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9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9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9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9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9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9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9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9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9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9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9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9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9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9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9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5" name="Google Shape;16425;p94"/>
          <p:cNvGrpSpPr/>
          <p:nvPr/>
        </p:nvGrpSpPr>
        <p:grpSpPr>
          <a:xfrm>
            <a:off x="6083810" y="1623497"/>
            <a:ext cx="382819" cy="310788"/>
            <a:chOff x="6083810" y="1547297"/>
            <a:chExt cx="382819" cy="310788"/>
          </a:xfrm>
        </p:grpSpPr>
        <p:sp>
          <p:nvSpPr>
            <p:cNvPr id="16426" name="Google Shape;16426;p94"/>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4"/>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94"/>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94"/>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4"/>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94"/>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94"/>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94"/>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4"/>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94"/>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94"/>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4"/>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4"/>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4"/>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4"/>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94"/>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94"/>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94"/>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4" name="Google Shape;16444;p94"/>
          <p:cNvGrpSpPr/>
          <p:nvPr/>
        </p:nvGrpSpPr>
        <p:grpSpPr>
          <a:xfrm>
            <a:off x="6558300" y="1614393"/>
            <a:ext cx="382788" cy="328613"/>
            <a:chOff x="6558300" y="1538193"/>
            <a:chExt cx="382788" cy="328613"/>
          </a:xfrm>
        </p:grpSpPr>
        <p:sp>
          <p:nvSpPr>
            <p:cNvPr id="16445" name="Google Shape;16445;p9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9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7" name="Google Shape;16447;p94"/>
          <p:cNvGrpSpPr/>
          <p:nvPr/>
        </p:nvGrpSpPr>
        <p:grpSpPr>
          <a:xfrm>
            <a:off x="5194002" y="1587497"/>
            <a:ext cx="259605" cy="346024"/>
            <a:chOff x="5194002" y="1511297"/>
            <a:chExt cx="259605" cy="346024"/>
          </a:xfrm>
        </p:grpSpPr>
        <p:sp>
          <p:nvSpPr>
            <p:cNvPr id="16448" name="Google Shape;16448;p94"/>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4"/>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4"/>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94"/>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94"/>
          <p:cNvGrpSpPr/>
          <p:nvPr/>
        </p:nvGrpSpPr>
        <p:grpSpPr>
          <a:xfrm>
            <a:off x="1394741" y="1588261"/>
            <a:ext cx="252444" cy="351722"/>
            <a:chOff x="1394741" y="1512061"/>
            <a:chExt cx="252444" cy="351722"/>
          </a:xfrm>
        </p:grpSpPr>
        <p:sp>
          <p:nvSpPr>
            <p:cNvPr id="16453" name="Google Shape;16453;p9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9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9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9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9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9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9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9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9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9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0" name="Google Shape;16470;p94"/>
          <p:cNvGrpSpPr/>
          <p:nvPr/>
        </p:nvGrpSpPr>
        <p:grpSpPr>
          <a:xfrm>
            <a:off x="855096" y="1580685"/>
            <a:ext cx="380910" cy="339594"/>
            <a:chOff x="855096" y="1504485"/>
            <a:chExt cx="380910" cy="339594"/>
          </a:xfrm>
        </p:grpSpPr>
        <p:sp>
          <p:nvSpPr>
            <p:cNvPr id="16471" name="Google Shape;16471;p94"/>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94"/>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94"/>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4"/>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4"/>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6" name="Google Shape;16476;p94"/>
          <p:cNvGrpSpPr/>
          <p:nvPr/>
        </p:nvGrpSpPr>
        <p:grpSpPr>
          <a:xfrm>
            <a:off x="1819576" y="1587879"/>
            <a:ext cx="352103" cy="352103"/>
            <a:chOff x="1819576" y="1511679"/>
            <a:chExt cx="352103" cy="352103"/>
          </a:xfrm>
        </p:grpSpPr>
        <p:sp>
          <p:nvSpPr>
            <p:cNvPr id="16477" name="Google Shape;16477;p9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94"/>
          <p:cNvGrpSpPr/>
          <p:nvPr/>
        </p:nvGrpSpPr>
        <p:grpSpPr>
          <a:xfrm>
            <a:off x="5621097" y="1576961"/>
            <a:ext cx="371424" cy="355446"/>
            <a:chOff x="5621097" y="1500761"/>
            <a:chExt cx="371424" cy="355446"/>
          </a:xfrm>
        </p:grpSpPr>
        <p:sp>
          <p:nvSpPr>
            <p:cNvPr id="16482" name="Google Shape;16482;p9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4" name="Google Shape;16484;p94"/>
          <p:cNvGrpSpPr/>
          <p:nvPr/>
        </p:nvGrpSpPr>
        <p:grpSpPr>
          <a:xfrm>
            <a:off x="4670239" y="1617799"/>
            <a:ext cx="359679" cy="321833"/>
            <a:chOff x="4670239" y="1541599"/>
            <a:chExt cx="359679" cy="321833"/>
          </a:xfrm>
        </p:grpSpPr>
        <p:sp>
          <p:nvSpPr>
            <p:cNvPr id="16485" name="Google Shape;16485;p9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9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9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9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9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0" name="Google Shape;16490;p94"/>
          <p:cNvGrpSpPr/>
          <p:nvPr/>
        </p:nvGrpSpPr>
        <p:grpSpPr>
          <a:xfrm>
            <a:off x="4212429" y="1578585"/>
            <a:ext cx="321037" cy="353822"/>
            <a:chOff x="4212429" y="1502385"/>
            <a:chExt cx="321037" cy="353822"/>
          </a:xfrm>
        </p:grpSpPr>
        <p:sp>
          <p:nvSpPr>
            <p:cNvPr id="16491" name="Google Shape;16491;p94"/>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4"/>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4"/>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4"/>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94"/>
          <p:cNvGrpSpPr/>
          <p:nvPr/>
        </p:nvGrpSpPr>
        <p:grpSpPr>
          <a:xfrm>
            <a:off x="2302788" y="1582181"/>
            <a:ext cx="336188" cy="335425"/>
            <a:chOff x="2302788" y="1505981"/>
            <a:chExt cx="336188" cy="335425"/>
          </a:xfrm>
        </p:grpSpPr>
        <p:sp>
          <p:nvSpPr>
            <p:cNvPr id="16496" name="Google Shape;16496;p94"/>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4"/>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94"/>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94"/>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94"/>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94"/>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94"/>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4"/>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4"/>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4"/>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94"/>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4"/>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4"/>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94"/>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94"/>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94"/>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94"/>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3" name="Google Shape;16513;p94"/>
          <p:cNvGrpSpPr/>
          <p:nvPr/>
        </p:nvGrpSpPr>
        <p:grpSpPr>
          <a:xfrm>
            <a:off x="2780301" y="1598096"/>
            <a:ext cx="333133" cy="321037"/>
            <a:chOff x="2780301" y="1521896"/>
            <a:chExt cx="333133" cy="321037"/>
          </a:xfrm>
        </p:grpSpPr>
        <p:sp>
          <p:nvSpPr>
            <p:cNvPr id="16514" name="Google Shape;16514;p94"/>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4"/>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4"/>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4"/>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94"/>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94"/>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94"/>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4"/>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4"/>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94"/>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94"/>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4"/>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4"/>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94"/>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94"/>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94"/>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94"/>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94"/>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4"/>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94"/>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4" name="Google Shape;16534;p94"/>
          <p:cNvGrpSpPr/>
          <p:nvPr/>
        </p:nvGrpSpPr>
        <p:grpSpPr>
          <a:xfrm>
            <a:off x="3316159" y="1591285"/>
            <a:ext cx="211892" cy="339594"/>
            <a:chOff x="3316159" y="1515085"/>
            <a:chExt cx="211892" cy="339594"/>
          </a:xfrm>
        </p:grpSpPr>
        <p:sp>
          <p:nvSpPr>
            <p:cNvPr id="16535" name="Google Shape;16535;p94"/>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4"/>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4"/>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38" name="Google Shape;16538;p94"/>
            <p:cNvGrpSpPr/>
            <p:nvPr/>
          </p:nvGrpSpPr>
          <p:grpSpPr>
            <a:xfrm>
              <a:off x="3316159" y="1515085"/>
              <a:ext cx="211892" cy="339594"/>
              <a:chOff x="3316159" y="1515085"/>
              <a:chExt cx="211892" cy="339594"/>
            </a:xfrm>
          </p:grpSpPr>
          <p:sp>
            <p:nvSpPr>
              <p:cNvPr id="16539" name="Google Shape;16539;p94"/>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4"/>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4"/>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94"/>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94"/>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94"/>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45" name="Google Shape;16545;p94"/>
          <p:cNvGrpSpPr/>
          <p:nvPr/>
        </p:nvGrpSpPr>
        <p:grpSpPr>
          <a:xfrm>
            <a:off x="3716358" y="1620855"/>
            <a:ext cx="361971" cy="314958"/>
            <a:chOff x="3716358" y="1544655"/>
            <a:chExt cx="361971" cy="314958"/>
          </a:xfrm>
        </p:grpSpPr>
        <p:sp>
          <p:nvSpPr>
            <p:cNvPr id="16546" name="Google Shape;16546;p9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51" name="Google Shape;16551;p94"/>
            <p:cNvGrpSpPr/>
            <p:nvPr/>
          </p:nvGrpSpPr>
          <p:grpSpPr>
            <a:xfrm>
              <a:off x="3716358" y="1544655"/>
              <a:ext cx="361971" cy="314958"/>
              <a:chOff x="3716358" y="1544655"/>
              <a:chExt cx="361971" cy="314958"/>
            </a:xfrm>
          </p:grpSpPr>
          <p:sp>
            <p:nvSpPr>
              <p:cNvPr id="16552" name="Google Shape;16552;p9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9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57" name="Google Shape;16557;p94"/>
          <p:cNvGrpSpPr/>
          <p:nvPr/>
        </p:nvGrpSpPr>
        <p:grpSpPr>
          <a:xfrm>
            <a:off x="7011924" y="1633752"/>
            <a:ext cx="499533" cy="305136"/>
            <a:chOff x="7009649" y="1541981"/>
            <a:chExt cx="524940" cy="320655"/>
          </a:xfrm>
        </p:grpSpPr>
        <p:sp>
          <p:nvSpPr>
            <p:cNvPr id="16558" name="Google Shape;16558;p94"/>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9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6" name="Google Shape;16566;p94"/>
          <p:cNvGrpSpPr/>
          <p:nvPr/>
        </p:nvGrpSpPr>
        <p:grpSpPr>
          <a:xfrm>
            <a:off x="8034034" y="1594309"/>
            <a:ext cx="282746" cy="340358"/>
            <a:chOff x="8034034" y="1518109"/>
            <a:chExt cx="282746" cy="340358"/>
          </a:xfrm>
        </p:grpSpPr>
        <p:sp>
          <p:nvSpPr>
            <p:cNvPr id="16567" name="Google Shape;16567;p9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9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9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1" name="Google Shape;16571;p94"/>
          <p:cNvGrpSpPr/>
          <p:nvPr/>
        </p:nvGrpSpPr>
        <p:grpSpPr>
          <a:xfrm>
            <a:off x="7582302" y="1576134"/>
            <a:ext cx="369133" cy="360411"/>
            <a:chOff x="7582302" y="1499934"/>
            <a:chExt cx="369133" cy="360411"/>
          </a:xfrm>
        </p:grpSpPr>
        <p:sp>
          <p:nvSpPr>
            <p:cNvPr id="16572" name="Google Shape;16572;p9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9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9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9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7" name="Google Shape;16577;p94"/>
          <p:cNvGrpSpPr/>
          <p:nvPr/>
        </p:nvGrpSpPr>
        <p:grpSpPr>
          <a:xfrm>
            <a:off x="6196089" y="3893352"/>
            <a:ext cx="346056" cy="345674"/>
            <a:chOff x="2238181" y="4120624"/>
            <a:chExt cx="346056" cy="345674"/>
          </a:xfrm>
        </p:grpSpPr>
        <p:grpSp>
          <p:nvGrpSpPr>
            <p:cNvPr id="16578" name="Google Shape;16578;p94"/>
            <p:cNvGrpSpPr/>
            <p:nvPr/>
          </p:nvGrpSpPr>
          <p:grpSpPr>
            <a:xfrm>
              <a:off x="2309155" y="4177413"/>
              <a:ext cx="203862" cy="231903"/>
              <a:chOff x="1512725" y="258500"/>
              <a:chExt cx="4570900" cy="5199625"/>
            </a:xfrm>
          </p:grpSpPr>
          <p:sp>
            <p:nvSpPr>
              <p:cNvPr id="16579" name="Google Shape;16579;p94"/>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4"/>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81" name="Google Shape;16581;p94"/>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82" name="Google Shape;16582;p94"/>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86" name="Shape 16586"/>
        <p:cNvGrpSpPr/>
        <p:nvPr/>
      </p:nvGrpSpPr>
      <p:grpSpPr>
        <a:xfrm>
          <a:off x="0" y="0"/>
          <a:ext cx="0" cy="0"/>
          <a:chOff x="0" y="0"/>
          <a:chExt cx="0" cy="0"/>
        </a:xfrm>
      </p:grpSpPr>
      <p:pic>
        <p:nvPicPr>
          <p:cNvPr id="16587" name="Google Shape;16587;p9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Brazilian Labor Day by Slidesgo">
  <a:themeElements>
    <a:clrScheme name="Simple Light">
      <a:dk1>
        <a:srgbClr val="191919"/>
      </a:dk1>
      <a:lt1>
        <a:srgbClr val="F9F9F1"/>
      </a:lt1>
      <a:dk2>
        <a:srgbClr val="DDB11F"/>
      </a:dk2>
      <a:lt2>
        <a:srgbClr val="47443C"/>
      </a:lt2>
      <a:accent1>
        <a:srgbClr val="E9C85E"/>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